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1"/>
  </p:sldMasterIdLst>
  <p:notesMasterIdLst>
    <p:notesMasterId r:id="rId12"/>
  </p:notesMasterIdLst>
  <p:sldIdLst>
    <p:sldId id="256" r:id="rId2"/>
    <p:sldId id="257" r:id="rId3"/>
    <p:sldId id="259" r:id="rId4"/>
    <p:sldId id="258" r:id="rId5"/>
    <p:sldId id="264" r:id="rId6"/>
    <p:sldId id="263" r:id="rId7"/>
    <p:sldId id="261" r:id="rId8"/>
    <p:sldId id="262" r:id="rId9"/>
    <p:sldId id="265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7C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37"/>
    <p:restoredTop sz="94643"/>
  </p:normalViewPr>
  <p:slideViewPr>
    <p:cSldViewPr snapToGrid="0" snapToObjects="1">
      <p:cViewPr varScale="1">
        <p:scale>
          <a:sx n="120" d="100"/>
          <a:sy n="120" d="100"/>
        </p:scale>
        <p:origin x="2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lina Seas Carvajal" userId="d3f3f3b4-61a5-4f70-8d8c-0e1d85d1fd7a" providerId="ADAL" clId="{3048A2C3-7DD2-5146-B215-C411E00D8DDD}"/>
    <pc:docChg chg="undo custSel addSld delSld modSld sldOrd">
      <pc:chgData name="Carolina Seas Carvajal" userId="d3f3f3b4-61a5-4f70-8d8c-0e1d85d1fd7a" providerId="ADAL" clId="{3048A2C3-7DD2-5146-B215-C411E00D8DDD}" dt="2020-07-14T22:42:13.171" v="1146"/>
      <pc:docMkLst>
        <pc:docMk/>
      </pc:docMkLst>
      <pc:sldChg chg="addSp delSp modSp">
        <pc:chgData name="Carolina Seas Carvajal" userId="d3f3f3b4-61a5-4f70-8d8c-0e1d85d1fd7a" providerId="ADAL" clId="{3048A2C3-7DD2-5146-B215-C411E00D8DDD}" dt="2020-07-14T21:39:38.691" v="326" actId="255"/>
        <pc:sldMkLst>
          <pc:docMk/>
          <pc:sldMk cId="1382723178" sldId="257"/>
        </pc:sldMkLst>
        <pc:spChg chg="mod">
          <ac:chgData name="Carolina Seas Carvajal" userId="d3f3f3b4-61a5-4f70-8d8c-0e1d85d1fd7a" providerId="ADAL" clId="{3048A2C3-7DD2-5146-B215-C411E00D8DDD}" dt="2020-07-14T21:33:41.969" v="228" actId="255"/>
          <ac:spMkLst>
            <pc:docMk/>
            <pc:sldMk cId="1382723178" sldId="257"/>
            <ac:spMk id="2" creationId="{CCAF724E-1383-AD4F-BFA0-12A46C0DCC34}"/>
          </ac:spMkLst>
        </pc:spChg>
        <pc:spChg chg="del">
          <ac:chgData name="Carolina Seas Carvajal" userId="d3f3f3b4-61a5-4f70-8d8c-0e1d85d1fd7a" providerId="ADAL" clId="{3048A2C3-7DD2-5146-B215-C411E00D8DDD}" dt="2020-07-14T21:25:42.139" v="120" actId="478"/>
          <ac:spMkLst>
            <pc:docMk/>
            <pc:sldMk cId="1382723178" sldId="257"/>
            <ac:spMk id="3" creationId="{C91354CA-B620-3841-844C-75936A2B9E08}"/>
          </ac:spMkLst>
        </pc:spChg>
        <pc:spChg chg="add mod">
          <ac:chgData name="Carolina Seas Carvajal" userId="d3f3f3b4-61a5-4f70-8d8c-0e1d85d1fd7a" providerId="ADAL" clId="{3048A2C3-7DD2-5146-B215-C411E00D8DDD}" dt="2020-07-14T21:39:13.573" v="320" actId="1076"/>
          <ac:spMkLst>
            <pc:docMk/>
            <pc:sldMk cId="1382723178" sldId="257"/>
            <ac:spMk id="4" creationId="{2C004E4D-AEBA-CF43-B457-6D4C89C884A3}"/>
          </ac:spMkLst>
        </pc:spChg>
        <pc:spChg chg="add mod">
          <ac:chgData name="Carolina Seas Carvajal" userId="d3f3f3b4-61a5-4f70-8d8c-0e1d85d1fd7a" providerId="ADAL" clId="{3048A2C3-7DD2-5146-B215-C411E00D8DDD}" dt="2020-07-14T21:39:29.848" v="325" actId="255"/>
          <ac:spMkLst>
            <pc:docMk/>
            <pc:sldMk cId="1382723178" sldId="257"/>
            <ac:spMk id="5" creationId="{5A1F442E-106C-734D-AEB1-E86368C6B3F3}"/>
          </ac:spMkLst>
        </pc:spChg>
        <pc:spChg chg="add mod">
          <ac:chgData name="Carolina Seas Carvajal" userId="d3f3f3b4-61a5-4f70-8d8c-0e1d85d1fd7a" providerId="ADAL" clId="{3048A2C3-7DD2-5146-B215-C411E00D8DDD}" dt="2020-07-14T21:39:16.913" v="321" actId="1076"/>
          <ac:spMkLst>
            <pc:docMk/>
            <pc:sldMk cId="1382723178" sldId="257"/>
            <ac:spMk id="6" creationId="{E7E495C2-33F9-4148-88E3-35C041C6DCA8}"/>
          </ac:spMkLst>
        </pc:spChg>
        <pc:spChg chg="add mod">
          <ac:chgData name="Carolina Seas Carvajal" userId="d3f3f3b4-61a5-4f70-8d8c-0e1d85d1fd7a" providerId="ADAL" clId="{3048A2C3-7DD2-5146-B215-C411E00D8DDD}" dt="2020-07-14T21:32:44.169" v="208" actId="1076"/>
          <ac:spMkLst>
            <pc:docMk/>
            <pc:sldMk cId="1382723178" sldId="257"/>
            <ac:spMk id="7" creationId="{EB08CC7D-55A6-E34E-959E-A3926CC3A571}"/>
          </ac:spMkLst>
        </pc:spChg>
        <pc:spChg chg="add mod">
          <ac:chgData name="Carolina Seas Carvajal" userId="d3f3f3b4-61a5-4f70-8d8c-0e1d85d1fd7a" providerId="ADAL" clId="{3048A2C3-7DD2-5146-B215-C411E00D8DDD}" dt="2020-07-14T21:34:26.357" v="237" actId="113"/>
          <ac:spMkLst>
            <pc:docMk/>
            <pc:sldMk cId="1382723178" sldId="257"/>
            <ac:spMk id="10" creationId="{13C90DC7-674E-3B44-A50A-145D84D40B30}"/>
          </ac:spMkLst>
        </pc:spChg>
        <pc:spChg chg="add mod">
          <ac:chgData name="Carolina Seas Carvajal" userId="d3f3f3b4-61a5-4f70-8d8c-0e1d85d1fd7a" providerId="ADAL" clId="{3048A2C3-7DD2-5146-B215-C411E00D8DDD}" dt="2020-07-14T21:39:38.691" v="326" actId="255"/>
          <ac:spMkLst>
            <pc:docMk/>
            <pc:sldMk cId="1382723178" sldId="257"/>
            <ac:spMk id="15" creationId="{006A6095-392D-EB4B-BEA4-E491F6D35EA6}"/>
          </ac:spMkLst>
        </pc:spChg>
        <pc:picChg chg="add mod">
          <ac:chgData name="Carolina Seas Carvajal" userId="d3f3f3b4-61a5-4f70-8d8c-0e1d85d1fd7a" providerId="ADAL" clId="{3048A2C3-7DD2-5146-B215-C411E00D8DDD}" dt="2020-07-14T21:34:09.792" v="233" actId="1076"/>
          <ac:picMkLst>
            <pc:docMk/>
            <pc:sldMk cId="1382723178" sldId="257"/>
            <ac:picMk id="11" creationId="{30011B44-7927-1C4A-9E5C-E4E73FF8E5EC}"/>
          </ac:picMkLst>
        </pc:picChg>
        <pc:picChg chg="add mod">
          <ac:chgData name="Carolina Seas Carvajal" userId="d3f3f3b4-61a5-4f70-8d8c-0e1d85d1fd7a" providerId="ADAL" clId="{3048A2C3-7DD2-5146-B215-C411E00D8DDD}" dt="2020-07-14T21:32:50.067" v="215" actId="1037"/>
          <ac:picMkLst>
            <pc:docMk/>
            <pc:sldMk cId="1382723178" sldId="257"/>
            <ac:picMk id="12" creationId="{788A5A0A-4D7D-134A-A815-239C29B7F9EA}"/>
          </ac:picMkLst>
        </pc:picChg>
        <pc:cxnChg chg="add mod">
          <ac:chgData name="Carolina Seas Carvajal" userId="d3f3f3b4-61a5-4f70-8d8c-0e1d85d1fd7a" providerId="ADAL" clId="{3048A2C3-7DD2-5146-B215-C411E00D8DDD}" dt="2020-07-14T21:34:17.444" v="235" actId="1076"/>
          <ac:cxnSpMkLst>
            <pc:docMk/>
            <pc:sldMk cId="1382723178" sldId="257"/>
            <ac:cxnSpMk id="9" creationId="{B12893A1-0F9A-9C4D-A629-45E04A00D68D}"/>
          </ac:cxnSpMkLst>
        </pc:cxnChg>
      </pc:sldChg>
      <pc:sldChg chg="addSp delSp modSp">
        <pc:chgData name="Carolina Seas Carvajal" userId="d3f3f3b4-61a5-4f70-8d8c-0e1d85d1fd7a" providerId="ADAL" clId="{3048A2C3-7DD2-5146-B215-C411E00D8DDD}" dt="2020-07-14T22:30:47.222" v="886" actId="1076"/>
        <pc:sldMkLst>
          <pc:docMk/>
          <pc:sldMk cId="1579336621" sldId="258"/>
        </pc:sldMkLst>
        <pc:spChg chg="mod">
          <ac:chgData name="Carolina Seas Carvajal" userId="d3f3f3b4-61a5-4f70-8d8c-0e1d85d1fd7a" providerId="ADAL" clId="{3048A2C3-7DD2-5146-B215-C411E00D8DDD}" dt="2020-07-14T22:23:53.085" v="831" actId="1076"/>
          <ac:spMkLst>
            <pc:docMk/>
            <pc:sldMk cId="1579336621" sldId="258"/>
            <ac:spMk id="2" creationId="{E15727BE-FAC8-0B49-96B1-2E040609815A}"/>
          </ac:spMkLst>
        </pc:spChg>
        <pc:spChg chg="del">
          <ac:chgData name="Carolina Seas Carvajal" userId="d3f3f3b4-61a5-4f70-8d8c-0e1d85d1fd7a" providerId="ADAL" clId="{3048A2C3-7DD2-5146-B215-C411E00D8DDD}" dt="2020-07-14T21:50:46.917" v="425" actId="931"/>
          <ac:spMkLst>
            <pc:docMk/>
            <pc:sldMk cId="1579336621" sldId="258"/>
            <ac:spMk id="3" creationId="{9181D3DB-04D5-B648-85E0-AC38785198C5}"/>
          </ac:spMkLst>
        </pc:spChg>
        <pc:spChg chg="del mod">
          <ac:chgData name="Carolina Seas Carvajal" userId="d3f3f3b4-61a5-4f70-8d8c-0e1d85d1fd7a" providerId="ADAL" clId="{3048A2C3-7DD2-5146-B215-C411E00D8DDD}" dt="2020-07-14T22:23:49.353" v="830" actId="21"/>
          <ac:spMkLst>
            <pc:docMk/>
            <pc:sldMk cId="1579336621" sldId="258"/>
            <ac:spMk id="4" creationId="{130BCC50-F438-6747-94AF-9F0204B673B3}"/>
          </ac:spMkLst>
        </pc:spChg>
        <pc:spChg chg="add del mod">
          <ac:chgData name="Carolina Seas Carvajal" userId="d3f3f3b4-61a5-4f70-8d8c-0e1d85d1fd7a" providerId="ADAL" clId="{3048A2C3-7DD2-5146-B215-C411E00D8DDD}" dt="2020-07-14T22:23:54.712" v="832" actId="478"/>
          <ac:spMkLst>
            <pc:docMk/>
            <pc:sldMk cId="1579336621" sldId="258"/>
            <ac:spMk id="14" creationId="{6D4C1C1A-9883-D642-8E36-37A588D6032D}"/>
          </ac:spMkLst>
        </pc:spChg>
        <pc:spChg chg="add del mod">
          <ac:chgData name="Carolina Seas Carvajal" userId="d3f3f3b4-61a5-4f70-8d8c-0e1d85d1fd7a" providerId="ADAL" clId="{3048A2C3-7DD2-5146-B215-C411E00D8DDD}" dt="2020-07-14T22:30:45.265" v="885" actId="478"/>
          <ac:spMkLst>
            <pc:docMk/>
            <pc:sldMk cId="1579336621" sldId="258"/>
            <ac:spMk id="18" creationId="{67172200-81BF-BC49-BAB9-4F7AD6ED4506}"/>
          </ac:spMkLst>
        </pc:spChg>
        <pc:picChg chg="add del mod">
          <ac:chgData name="Carolina Seas Carvajal" userId="d3f3f3b4-61a5-4f70-8d8c-0e1d85d1fd7a" providerId="ADAL" clId="{3048A2C3-7DD2-5146-B215-C411E00D8DDD}" dt="2020-07-14T22:30:16.745" v="877" actId="478"/>
          <ac:picMkLst>
            <pc:docMk/>
            <pc:sldMk cId="1579336621" sldId="258"/>
            <ac:picMk id="6" creationId="{C978555A-27AD-7A44-BB32-0C470BD9CD68}"/>
          </ac:picMkLst>
        </pc:picChg>
        <pc:picChg chg="add del mod">
          <ac:chgData name="Carolina Seas Carvajal" userId="d3f3f3b4-61a5-4f70-8d8c-0e1d85d1fd7a" providerId="ADAL" clId="{3048A2C3-7DD2-5146-B215-C411E00D8DDD}" dt="2020-07-14T22:30:09.686" v="871" actId="478"/>
          <ac:picMkLst>
            <pc:docMk/>
            <pc:sldMk cId="1579336621" sldId="258"/>
            <ac:picMk id="8" creationId="{436DA8C0-5F11-9E4A-B94B-0E60CAEFB73F}"/>
          </ac:picMkLst>
        </pc:picChg>
        <pc:picChg chg="add del mod">
          <ac:chgData name="Carolina Seas Carvajal" userId="d3f3f3b4-61a5-4f70-8d8c-0e1d85d1fd7a" providerId="ADAL" clId="{3048A2C3-7DD2-5146-B215-C411E00D8DDD}" dt="2020-07-14T22:30:14.488" v="875" actId="478"/>
          <ac:picMkLst>
            <pc:docMk/>
            <pc:sldMk cId="1579336621" sldId="258"/>
            <ac:picMk id="10" creationId="{B025BDBB-3D42-884B-9403-C175A4533866}"/>
          </ac:picMkLst>
        </pc:picChg>
        <pc:picChg chg="add del mod modCrop">
          <ac:chgData name="Carolina Seas Carvajal" userId="d3f3f3b4-61a5-4f70-8d8c-0e1d85d1fd7a" providerId="ADAL" clId="{3048A2C3-7DD2-5146-B215-C411E00D8DDD}" dt="2020-07-14T22:30:15.596" v="876" actId="478"/>
          <ac:picMkLst>
            <pc:docMk/>
            <pc:sldMk cId="1579336621" sldId="258"/>
            <ac:picMk id="12" creationId="{1F9CB8CF-4678-8F4B-BF80-229EA8F768CC}"/>
          </ac:picMkLst>
        </pc:picChg>
        <pc:picChg chg="add del">
          <ac:chgData name="Carolina Seas Carvajal" userId="d3f3f3b4-61a5-4f70-8d8c-0e1d85d1fd7a" providerId="ADAL" clId="{3048A2C3-7DD2-5146-B215-C411E00D8DDD}" dt="2020-07-14T22:30:08.505" v="870" actId="478"/>
          <ac:picMkLst>
            <pc:docMk/>
            <pc:sldMk cId="1579336621" sldId="258"/>
            <ac:picMk id="15" creationId="{FFA94A14-906D-BD4F-B751-61E16152E54C}"/>
          </ac:picMkLst>
        </pc:picChg>
        <pc:picChg chg="add del mod modCrop">
          <ac:chgData name="Carolina Seas Carvajal" userId="d3f3f3b4-61a5-4f70-8d8c-0e1d85d1fd7a" providerId="ADAL" clId="{3048A2C3-7DD2-5146-B215-C411E00D8DDD}" dt="2020-07-14T22:30:47.222" v="886" actId="1076"/>
          <ac:picMkLst>
            <pc:docMk/>
            <pc:sldMk cId="1579336621" sldId="258"/>
            <ac:picMk id="16" creationId="{CE6DEB7F-4BA6-3E46-8248-05C2FDA84570}"/>
          </ac:picMkLst>
        </pc:picChg>
      </pc:sldChg>
      <pc:sldChg chg="addSp delSp modSp add ord">
        <pc:chgData name="Carolina Seas Carvajal" userId="d3f3f3b4-61a5-4f70-8d8c-0e1d85d1fd7a" providerId="ADAL" clId="{3048A2C3-7DD2-5146-B215-C411E00D8DDD}" dt="2020-07-14T21:55:59.151" v="540" actId="1076"/>
        <pc:sldMkLst>
          <pc:docMk/>
          <pc:sldMk cId="2558708206" sldId="259"/>
        </pc:sldMkLst>
        <pc:spChg chg="mod">
          <ac:chgData name="Carolina Seas Carvajal" userId="d3f3f3b4-61a5-4f70-8d8c-0e1d85d1fd7a" providerId="ADAL" clId="{3048A2C3-7DD2-5146-B215-C411E00D8DDD}" dt="2020-07-14T21:54:53.116" v="515" actId="1037"/>
          <ac:spMkLst>
            <pc:docMk/>
            <pc:sldMk cId="2558708206" sldId="259"/>
            <ac:spMk id="2" creationId="{ED5E9776-68F9-3C4A-9CAE-4C96CE1F8721}"/>
          </ac:spMkLst>
        </pc:spChg>
        <pc:spChg chg="del">
          <ac:chgData name="Carolina Seas Carvajal" userId="d3f3f3b4-61a5-4f70-8d8c-0e1d85d1fd7a" providerId="ADAL" clId="{3048A2C3-7DD2-5146-B215-C411E00D8DDD}" dt="2020-07-14T21:54:38.217" v="484" actId="478"/>
          <ac:spMkLst>
            <pc:docMk/>
            <pc:sldMk cId="2558708206" sldId="259"/>
            <ac:spMk id="3" creationId="{AACC5DB3-0AC6-C846-A84C-EE48B52F99B6}"/>
          </ac:spMkLst>
        </pc:spChg>
        <pc:spChg chg="add del mod">
          <ac:chgData name="Carolina Seas Carvajal" userId="d3f3f3b4-61a5-4f70-8d8c-0e1d85d1fd7a" providerId="ADAL" clId="{3048A2C3-7DD2-5146-B215-C411E00D8DDD}" dt="2020-07-14T21:53:53.737" v="468" actId="478"/>
          <ac:spMkLst>
            <pc:docMk/>
            <pc:sldMk cId="2558708206" sldId="259"/>
            <ac:spMk id="4" creationId="{D1BE7264-A73E-A341-ADF8-01A1EC350B03}"/>
          </ac:spMkLst>
        </pc:spChg>
        <pc:spChg chg="add del mod">
          <ac:chgData name="Carolina Seas Carvajal" userId="d3f3f3b4-61a5-4f70-8d8c-0e1d85d1fd7a" providerId="ADAL" clId="{3048A2C3-7DD2-5146-B215-C411E00D8DDD}" dt="2020-07-14T21:54:36.459" v="483"/>
          <ac:spMkLst>
            <pc:docMk/>
            <pc:sldMk cId="2558708206" sldId="259"/>
            <ac:spMk id="5" creationId="{EC21B5E3-ED3E-DB40-A3D4-86210B6E9D5D}"/>
          </ac:spMkLst>
        </pc:spChg>
        <pc:spChg chg="add mod">
          <ac:chgData name="Carolina Seas Carvajal" userId="d3f3f3b4-61a5-4f70-8d8c-0e1d85d1fd7a" providerId="ADAL" clId="{3048A2C3-7DD2-5146-B215-C411E00D8DDD}" dt="2020-07-14T21:55:43.352" v="535" actId="20577"/>
          <ac:spMkLst>
            <pc:docMk/>
            <pc:sldMk cId="2558708206" sldId="259"/>
            <ac:spMk id="6" creationId="{1B2025B8-B797-E348-9B1F-D4CB238740A0}"/>
          </ac:spMkLst>
        </pc:spChg>
        <pc:picChg chg="add mod modCrop">
          <ac:chgData name="Carolina Seas Carvajal" userId="d3f3f3b4-61a5-4f70-8d8c-0e1d85d1fd7a" providerId="ADAL" clId="{3048A2C3-7DD2-5146-B215-C411E00D8DDD}" dt="2020-07-14T21:55:59.151" v="540" actId="1076"/>
          <ac:picMkLst>
            <pc:docMk/>
            <pc:sldMk cId="2558708206" sldId="259"/>
            <ac:picMk id="7" creationId="{8EF6E0CF-15C6-8941-A6FC-479D110F7DE3}"/>
          </ac:picMkLst>
        </pc:picChg>
      </pc:sldChg>
      <pc:sldChg chg="addSp delSp modSp add del">
        <pc:chgData name="Carolina Seas Carvajal" userId="d3f3f3b4-61a5-4f70-8d8c-0e1d85d1fd7a" providerId="ADAL" clId="{3048A2C3-7DD2-5146-B215-C411E00D8DDD}" dt="2020-07-14T21:51:51.253" v="452" actId="2696"/>
        <pc:sldMkLst>
          <pc:docMk/>
          <pc:sldMk cId="2881034465" sldId="259"/>
        </pc:sldMkLst>
        <pc:spChg chg="del">
          <ac:chgData name="Carolina Seas Carvajal" userId="d3f3f3b4-61a5-4f70-8d8c-0e1d85d1fd7a" providerId="ADAL" clId="{3048A2C3-7DD2-5146-B215-C411E00D8DDD}" dt="2020-07-14T21:47:27.468" v="405" actId="478"/>
          <ac:spMkLst>
            <pc:docMk/>
            <pc:sldMk cId="2881034465" sldId="259"/>
            <ac:spMk id="2" creationId="{EA131A7D-2D96-5643-A2E8-1315AE68A217}"/>
          </ac:spMkLst>
        </pc:spChg>
        <pc:picChg chg="add mod">
          <ac:chgData name="Carolina Seas Carvajal" userId="d3f3f3b4-61a5-4f70-8d8c-0e1d85d1fd7a" providerId="ADAL" clId="{3048A2C3-7DD2-5146-B215-C411E00D8DDD}" dt="2020-07-14T21:48:26.716" v="424" actId="1076"/>
          <ac:picMkLst>
            <pc:docMk/>
            <pc:sldMk cId="2881034465" sldId="259"/>
            <ac:picMk id="5" creationId="{48AAD691-624A-4549-B290-4B962E7D5AB5}"/>
          </ac:picMkLst>
        </pc:picChg>
        <pc:picChg chg="add mod">
          <ac:chgData name="Carolina Seas Carvajal" userId="d3f3f3b4-61a5-4f70-8d8c-0e1d85d1fd7a" providerId="ADAL" clId="{3048A2C3-7DD2-5146-B215-C411E00D8DDD}" dt="2020-07-14T21:47:59.716" v="417" actId="1076"/>
          <ac:picMkLst>
            <pc:docMk/>
            <pc:sldMk cId="2881034465" sldId="259"/>
            <ac:picMk id="7" creationId="{77F97A17-2D01-944D-930B-E4ABF27CDB6D}"/>
          </ac:picMkLst>
        </pc:picChg>
        <pc:picChg chg="add mod">
          <ac:chgData name="Carolina Seas Carvajal" userId="d3f3f3b4-61a5-4f70-8d8c-0e1d85d1fd7a" providerId="ADAL" clId="{3048A2C3-7DD2-5146-B215-C411E00D8DDD}" dt="2020-07-14T21:48:20.422" v="421" actId="1076"/>
          <ac:picMkLst>
            <pc:docMk/>
            <pc:sldMk cId="2881034465" sldId="259"/>
            <ac:picMk id="9" creationId="{B00163EA-AF47-DB47-889A-5EBB5A8B5552}"/>
          </ac:picMkLst>
        </pc:picChg>
        <pc:picChg chg="add mod modCrop">
          <ac:chgData name="Carolina Seas Carvajal" userId="d3f3f3b4-61a5-4f70-8d8c-0e1d85d1fd7a" providerId="ADAL" clId="{3048A2C3-7DD2-5146-B215-C411E00D8DDD}" dt="2020-07-14T21:48:15.091" v="420" actId="732"/>
          <ac:picMkLst>
            <pc:docMk/>
            <pc:sldMk cId="2881034465" sldId="259"/>
            <ac:picMk id="11" creationId="{C2EA8EAC-6CB0-0C43-9CE4-BBDF3C8FDD1C}"/>
          </ac:picMkLst>
        </pc:picChg>
      </pc:sldChg>
      <pc:sldChg chg="addSp delSp modSp add del mod modClrScheme chgLayout">
        <pc:chgData name="Carolina Seas Carvajal" userId="d3f3f3b4-61a5-4f70-8d8c-0e1d85d1fd7a" providerId="ADAL" clId="{3048A2C3-7DD2-5146-B215-C411E00D8DDD}" dt="2020-07-14T22:34:24.989" v="902" actId="2696"/>
        <pc:sldMkLst>
          <pc:docMk/>
          <pc:sldMk cId="493223555" sldId="260"/>
        </pc:sldMkLst>
        <pc:spChg chg="del">
          <ac:chgData name="Carolina Seas Carvajal" userId="d3f3f3b4-61a5-4f70-8d8c-0e1d85d1fd7a" providerId="ADAL" clId="{3048A2C3-7DD2-5146-B215-C411E00D8DDD}" dt="2020-07-14T22:04:15.448" v="803" actId="478"/>
          <ac:spMkLst>
            <pc:docMk/>
            <pc:sldMk cId="493223555" sldId="260"/>
            <ac:spMk id="2" creationId="{255F88D2-E7CC-1748-A0F8-6D0C9B90AFCE}"/>
          </ac:spMkLst>
        </pc:spChg>
        <pc:spChg chg="del mod ord">
          <ac:chgData name="Carolina Seas Carvajal" userId="d3f3f3b4-61a5-4f70-8d8c-0e1d85d1fd7a" providerId="ADAL" clId="{3048A2C3-7DD2-5146-B215-C411E00D8DDD}" dt="2020-07-14T22:25:14.266" v="864" actId="478"/>
          <ac:spMkLst>
            <pc:docMk/>
            <pc:sldMk cId="493223555" sldId="260"/>
            <ac:spMk id="3" creationId="{7F8B19EA-4068-A543-93A0-FCE36F61F69F}"/>
          </ac:spMkLst>
        </pc:spChg>
        <pc:spChg chg="add mod">
          <ac:chgData name="Carolina Seas Carvajal" userId="d3f3f3b4-61a5-4f70-8d8c-0e1d85d1fd7a" providerId="ADAL" clId="{3048A2C3-7DD2-5146-B215-C411E00D8DDD}" dt="2020-07-14T22:25:12.761" v="863" actId="5793"/>
          <ac:spMkLst>
            <pc:docMk/>
            <pc:sldMk cId="493223555" sldId="260"/>
            <ac:spMk id="8" creationId="{28888859-1A84-7748-ACB0-00A80162EC84}"/>
          </ac:spMkLst>
        </pc:spChg>
        <pc:spChg chg="add del mod ord">
          <ac:chgData name="Carolina Seas Carvajal" userId="d3f3f3b4-61a5-4f70-8d8c-0e1d85d1fd7a" providerId="ADAL" clId="{3048A2C3-7DD2-5146-B215-C411E00D8DDD}" dt="2020-07-14T22:24:20.352" v="837" actId="700"/>
          <ac:spMkLst>
            <pc:docMk/>
            <pc:sldMk cId="493223555" sldId="260"/>
            <ac:spMk id="9" creationId="{5461D728-7437-1847-911B-2DA82D575572}"/>
          </ac:spMkLst>
        </pc:spChg>
        <pc:spChg chg="add del mod ord">
          <ac:chgData name="Carolina Seas Carvajal" userId="d3f3f3b4-61a5-4f70-8d8c-0e1d85d1fd7a" providerId="ADAL" clId="{3048A2C3-7DD2-5146-B215-C411E00D8DDD}" dt="2020-07-14T22:24:20.352" v="837" actId="700"/>
          <ac:spMkLst>
            <pc:docMk/>
            <pc:sldMk cId="493223555" sldId="260"/>
            <ac:spMk id="10" creationId="{193C4070-E6CF-1248-87CD-E6287AFF59EC}"/>
          </ac:spMkLst>
        </pc:spChg>
        <pc:spChg chg="add del mod ord">
          <ac:chgData name="Carolina Seas Carvajal" userId="d3f3f3b4-61a5-4f70-8d8c-0e1d85d1fd7a" providerId="ADAL" clId="{3048A2C3-7DD2-5146-B215-C411E00D8DDD}" dt="2020-07-14T22:24:23.331" v="838" actId="478"/>
          <ac:spMkLst>
            <pc:docMk/>
            <pc:sldMk cId="493223555" sldId="260"/>
            <ac:spMk id="11" creationId="{85D0DF2F-5A46-9F44-85F9-088E6A298B12}"/>
          </ac:spMkLst>
        </pc:spChg>
        <pc:picChg chg="add del mod">
          <ac:chgData name="Carolina Seas Carvajal" userId="d3f3f3b4-61a5-4f70-8d8c-0e1d85d1fd7a" providerId="ADAL" clId="{3048A2C3-7DD2-5146-B215-C411E00D8DDD}" dt="2020-07-14T22:18:55.675" v="811" actId="478"/>
          <ac:picMkLst>
            <pc:docMk/>
            <pc:sldMk cId="493223555" sldId="260"/>
            <ac:picMk id="5" creationId="{7785ADBC-E322-5243-BB22-0690B4599441}"/>
          </ac:picMkLst>
        </pc:picChg>
        <pc:picChg chg="add del mod">
          <ac:chgData name="Carolina Seas Carvajal" userId="d3f3f3b4-61a5-4f70-8d8c-0e1d85d1fd7a" providerId="ADAL" clId="{3048A2C3-7DD2-5146-B215-C411E00D8DDD}" dt="2020-07-14T22:18:56.928" v="812" actId="478"/>
          <ac:picMkLst>
            <pc:docMk/>
            <pc:sldMk cId="493223555" sldId="260"/>
            <ac:picMk id="7" creationId="{56282D5C-C46A-894E-AABA-AB90656FB3E8}"/>
          </ac:picMkLst>
        </pc:picChg>
      </pc:sldChg>
      <pc:sldChg chg="delSp modSp add ord">
        <pc:chgData name="Carolina Seas Carvajal" userId="d3f3f3b4-61a5-4f70-8d8c-0e1d85d1fd7a" providerId="ADAL" clId="{3048A2C3-7DD2-5146-B215-C411E00D8DDD}" dt="2020-07-14T22:42:11.734" v="1145"/>
        <pc:sldMkLst>
          <pc:docMk/>
          <pc:sldMk cId="1705670022" sldId="261"/>
        </pc:sldMkLst>
        <pc:spChg chg="mod">
          <ac:chgData name="Carolina Seas Carvajal" userId="d3f3f3b4-61a5-4f70-8d8c-0e1d85d1fd7a" providerId="ADAL" clId="{3048A2C3-7DD2-5146-B215-C411E00D8DDD}" dt="2020-07-14T22:34:46.816" v="927" actId="20577"/>
          <ac:spMkLst>
            <pc:docMk/>
            <pc:sldMk cId="1705670022" sldId="261"/>
            <ac:spMk id="3" creationId="{7F8B19EA-4068-A543-93A0-FCE36F61F69F}"/>
          </ac:spMkLst>
        </pc:spChg>
        <pc:picChg chg="mod">
          <ac:chgData name="Carolina Seas Carvajal" userId="d3f3f3b4-61a5-4f70-8d8c-0e1d85d1fd7a" providerId="ADAL" clId="{3048A2C3-7DD2-5146-B215-C411E00D8DDD}" dt="2020-07-14T22:34:50.680" v="928" actId="1076"/>
          <ac:picMkLst>
            <pc:docMk/>
            <pc:sldMk cId="1705670022" sldId="261"/>
            <ac:picMk id="5" creationId="{7785ADBC-E322-5243-BB22-0690B4599441}"/>
          </ac:picMkLst>
        </pc:picChg>
        <pc:picChg chg="del">
          <ac:chgData name="Carolina Seas Carvajal" userId="d3f3f3b4-61a5-4f70-8d8c-0e1d85d1fd7a" providerId="ADAL" clId="{3048A2C3-7DD2-5146-B215-C411E00D8DDD}" dt="2020-07-14T22:19:07.459" v="816" actId="478"/>
          <ac:picMkLst>
            <pc:docMk/>
            <pc:sldMk cId="1705670022" sldId="261"/>
            <ac:picMk id="7" creationId="{56282D5C-C46A-894E-AABA-AB90656FB3E8}"/>
          </ac:picMkLst>
        </pc:picChg>
      </pc:sldChg>
      <pc:sldChg chg="addSp delSp modSp add ord">
        <pc:chgData name="Carolina Seas Carvajal" userId="d3f3f3b4-61a5-4f70-8d8c-0e1d85d1fd7a" providerId="ADAL" clId="{3048A2C3-7DD2-5146-B215-C411E00D8DDD}" dt="2020-07-14T22:42:13.171" v="1146"/>
        <pc:sldMkLst>
          <pc:docMk/>
          <pc:sldMk cId="4258231680" sldId="262"/>
        </pc:sldMkLst>
        <pc:spChg chg="del">
          <ac:chgData name="Carolina Seas Carvajal" userId="d3f3f3b4-61a5-4f70-8d8c-0e1d85d1fd7a" providerId="ADAL" clId="{3048A2C3-7DD2-5146-B215-C411E00D8DDD}" dt="2020-07-14T22:19:20.497" v="820" actId="478"/>
          <ac:spMkLst>
            <pc:docMk/>
            <pc:sldMk cId="4258231680" sldId="262"/>
            <ac:spMk id="3" creationId="{7F8B19EA-4068-A543-93A0-FCE36F61F69F}"/>
          </ac:spMkLst>
        </pc:spChg>
        <pc:spChg chg="add del mod">
          <ac:chgData name="Carolina Seas Carvajal" userId="d3f3f3b4-61a5-4f70-8d8c-0e1d85d1fd7a" providerId="ADAL" clId="{3048A2C3-7DD2-5146-B215-C411E00D8DDD}" dt="2020-07-14T22:19:26.706" v="823" actId="478"/>
          <ac:spMkLst>
            <pc:docMk/>
            <pc:sldMk cId="4258231680" sldId="262"/>
            <ac:spMk id="4" creationId="{40F0CBDA-5560-284E-95B2-2289F2F97BD6}"/>
          </ac:spMkLst>
        </pc:spChg>
        <pc:spChg chg="add mod">
          <ac:chgData name="Carolina Seas Carvajal" userId="d3f3f3b4-61a5-4f70-8d8c-0e1d85d1fd7a" providerId="ADAL" clId="{3048A2C3-7DD2-5146-B215-C411E00D8DDD}" dt="2020-07-14T22:35:06.322" v="931" actId="1076"/>
          <ac:spMkLst>
            <pc:docMk/>
            <pc:sldMk cId="4258231680" sldId="262"/>
            <ac:spMk id="8" creationId="{91779E4C-0018-2244-946A-D921C9D639BE}"/>
          </ac:spMkLst>
        </pc:spChg>
        <pc:picChg chg="del">
          <ac:chgData name="Carolina Seas Carvajal" userId="d3f3f3b4-61a5-4f70-8d8c-0e1d85d1fd7a" providerId="ADAL" clId="{3048A2C3-7DD2-5146-B215-C411E00D8DDD}" dt="2020-07-14T22:19:17.138" v="819" actId="478"/>
          <ac:picMkLst>
            <pc:docMk/>
            <pc:sldMk cId="4258231680" sldId="262"/>
            <ac:picMk id="5" creationId="{7785ADBC-E322-5243-BB22-0690B4599441}"/>
          </ac:picMkLst>
        </pc:picChg>
        <pc:picChg chg="mod">
          <ac:chgData name="Carolina Seas Carvajal" userId="d3f3f3b4-61a5-4f70-8d8c-0e1d85d1fd7a" providerId="ADAL" clId="{3048A2C3-7DD2-5146-B215-C411E00D8DDD}" dt="2020-07-14T22:34:56.595" v="929" actId="14100"/>
          <ac:picMkLst>
            <pc:docMk/>
            <pc:sldMk cId="4258231680" sldId="262"/>
            <ac:picMk id="7" creationId="{56282D5C-C46A-894E-AABA-AB90656FB3E8}"/>
          </ac:picMkLst>
        </pc:picChg>
      </pc:sldChg>
      <pc:sldChg chg="addSp delSp modSp add ord">
        <pc:chgData name="Carolina Seas Carvajal" userId="d3f3f3b4-61a5-4f70-8d8c-0e1d85d1fd7a" providerId="ADAL" clId="{3048A2C3-7DD2-5146-B215-C411E00D8DDD}" dt="2020-07-14T22:40:28.241" v="1080"/>
        <pc:sldMkLst>
          <pc:docMk/>
          <pc:sldMk cId="765869074" sldId="263"/>
        </pc:sldMkLst>
        <pc:spChg chg="mod">
          <ac:chgData name="Carolina Seas Carvajal" userId="d3f3f3b4-61a5-4f70-8d8c-0e1d85d1fd7a" providerId="ADAL" clId="{3048A2C3-7DD2-5146-B215-C411E00D8DDD}" dt="2020-07-14T22:38:11.277" v="1010" actId="1076"/>
          <ac:spMkLst>
            <pc:docMk/>
            <pc:sldMk cId="765869074" sldId="263"/>
            <ac:spMk id="2" creationId="{E01C0B9F-15D5-F748-B097-D25BA0182B74}"/>
          </ac:spMkLst>
        </pc:spChg>
        <pc:spChg chg="del mod">
          <ac:chgData name="Carolina Seas Carvajal" userId="d3f3f3b4-61a5-4f70-8d8c-0e1d85d1fd7a" providerId="ADAL" clId="{3048A2C3-7DD2-5146-B215-C411E00D8DDD}" dt="2020-07-14T22:35:32.136" v="962" actId="478"/>
          <ac:spMkLst>
            <pc:docMk/>
            <pc:sldMk cId="765869074" sldId="263"/>
            <ac:spMk id="3" creationId="{28859EAA-AFA1-C84F-ACCF-3C7B3B063BA3}"/>
          </ac:spMkLst>
        </pc:spChg>
        <pc:picChg chg="add del">
          <ac:chgData name="Carolina Seas Carvajal" userId="d3f3f3b4-61a5-4f70-8d8c-0e1d85d1fd7a" providerId="ADAL" clId="{3048A2C3-7DD2-5146-B215-C411E00D8DDD}" dt="2020-07-14T22:37:51.366" v="1007" actId="478"/>
          <ac:picMkLst>
            <pc:docMk/>
            <pc:sldMk cId="765869074" sldId="263"/>
            <ac:picMk id="4" creationId="{68A9797F-DEBE-C845-AD95-C660B59CE7B5}"/>
          </ac:picMkLst>
        </pc:picChg>
        <pc:picChg chg="add mod">
          <ac:chgData name="Carolina Seas Carvajal" userId="d3f3f3b4-61a5-4f70-8d8c-0e1d85d1fd7a" providerId="ADAL" clId="{3048A2C3-7DD2-5146-B215-C411E00D8DDD}" dt="2020-07-14T22:38:21.512" v="1013" actId="1076"/>
          <ac:picMkLst>
            <pc:docMk/>
            <pc:sldMk cId="765869074" sldId="263"/>
            <ac:picMk id="5" creationId="{D809BEAD-A3AE-134A-8326-D44B0F0BE3D7}"/>
          </ac:picMkLst>
        </pc:picChg>
      </pc:sldChg>
      <pc:sldChg chg="delSp modSp add mod modClrScheme chgLayout">
        <pc:chgData name="Carolina Seas Carvajal" userId="d3f3f3b4-61a5-4f70-8d8c-0e1d85d1fd7a" providerId="ADAL" clId="{3048A2C3-7DD2-5146-B215-C411E00D8DDD}" dt="2020-07-14T22:31:23.809" v="901" actId="1076"/>
        <pc:sldMkLst>
          <pc:docMk/>
          <pc:sldMk cId="428149930" sldId="264"/>
        </pc:sldMkLst>
        <pc:spChg chg="del mod ord">
          <ac:chgData name="Carolina Seas Carvajal" userId="d3f3f3b4-61a5-4f70-8d8c-0e1d85d1fd7a" providerId="ADAL" clId="{3048A2C3-7DD2-5146-B215-C411E00D8DDD}" dt="2020-07-14T22:30:58.793" v="891" actId="478"/>
          <ac:spMkLst>
            <pc:docMk/>
            <pc:sldMk cId="428149930" sldId="264"/>
            <ac:spMk id="2" creationId="{E15727BE-FAC8-0B49-96B1-2E040609815A}"/>
          </ac:spMkLst>
        </pc:spChg>
        <pc:picChg chg="mod ord">
          <ac:chgData name="Carolina Seas Carvajal" userId="d3f3f3b4-61a5-4f70-8d8c-0e1d85d1fd7a" providerId="ADAL" clId="{3048A2C3-7DD2-5146-B215-C411E00D8DDD}" dt="2020-07-14T22:31:02.114" v="892" actId="14100"/>
          <ac:picMkLst>
            <pc:docMk/>
            <pc:sldMk cId="428149930" sldId="264"/>
            <ac:picMk id="6" creationId="{C978555A-27AD-7A44-BB32-0C470BD9CD68}"/>
          </ac:picMkLst>
        </pc:picChg>
        <pc:picChg chg="mod">
          <ac:chgData name="Carolina Seas Carvajal" userId="d3f3f3b4-61a5-4f70-8d8c-0e1d85d1fd7a" providerId="ADAL" clId="{3048A2C3-7DD2-5146-B215-C411E00D8DDD}" dt="2020-07-14T22:31:16.226" v="899" actId="14100"/>
          <ac:picMkLst>
            <pc:docMk/>
            <pc:sldMk cId="428149930" sldId="264"/>
            <ac:picMk id="8" creationId="{436DA8C0-5F11-9E4A-B94B-0E60CAEFB73F}"/>
          </ac:picMkLst>
        </pc:picChg>
        <pc:picChg chg="mod">
          <ac:chgData name="Carolina Seas Carvajal" userId="d3f3f3b4-61a5-4f70-8d8c-0e1d85d1fd7a" providerId="ADAL" clId="{3048A2C3-7DD2-5146-B215-C411E00D8DDD}" dt="2020-07-14T22:31:21.093" v="900" actId="167"/>
          <ac:picMkLst>
            <pc:docMk/>
            <pc:sldMk cId="428149930" sldId="264"/>
            <ac:picMk id="10" creationId="{B025BDBB-3D42-884B-9403-C175A4533866}"/>
          </ac:picMkLst>
        </pc:picChg>
        <pc:picChg chg="mod">
          <ac:chgData name="Carolina Seas Carvajal" userId="d3f3f3b4-61a5-4f70-8d8c-0e1d85d1fd7a" providerId="ADAL" clId="{3048A2C3-7DD2-5146-B215-C411E00D8DDD}" dt="2020-07-14T22:31:23.809" v="901" actId="1076"/>
          <ac:picMkLst>
            <pc:docMk/>
            <pc:sldMk cId="428149930" sldId="264"/>
            <ac:picMk id="12" creationId="{1F9CB8CF-4678-8F4B-BF80-229EA8F768CC}"/>
          </ac:picMkLst>
        </pc:picChg>
        <pc:picChg chg="del">
          <ac:chgData name="Carolina Seas Carvajal" userId="d3f3f3b4-61a5-4f70-8d8c-0e1d85d1fd7a" providerId="ADAL" clId="{3048A2C3-7DD2-5146-B215-C411E00D8DDD}" dt="2020-07-14T22:30:50.455" v="888" actId="478"/>
          <ac:picMkLst>
            <pc:docMk/>
            <pc:sldMk cId="428149930" sldId="264"/>
            <ac:picMk id="15" creationId="{FFA94A14-906D-BD4F-B751-61E16152E54C}"/>
          </ac:picMkLst>
        </pc:picChg>
        <pc:picChg chg="del">
          <ac:chgData name="Carolina Seas Carvajal" userId="d3f3f3b4-61a5-4f70-8d8c-0e1d85d1fd7a" providerId="ADAL" clId="{3048A2C3-7DD2-5146-B215-C411E00D8DDD}" dt="2020-07-14T22:30:49.056" v="887" actId="478"/>
          <ac:picMkLst>
            <pc:docMk/>
            <pc:sldMk cId="428149930" sldId="264"/>
            <ac:picMk id="16" creationId="{CE6DEB7F-4BA6-3E46-8248-05C2FDA84570}"/>
          </ac:picMkLst>
        </pc:picChg>
      </pc:sldChg>
      <pc:sldChg chg="addSp modSp add">
        <pc:chgData name="Carolina Seas Carvajal" userId="d3f3f3b4-61a5-4f70-8d8c-0e1d85d1fd7a" providerId="ADAL" clId="{3048A2C3-7DD2-5146-B215-C411E00D8DDD}" dt="2020-07-14T22:40:52.305" v="1100" actId="1076"/>
        <pc:sldMkLst>
          <pc:docMk/>
          <pc:sldMk cId="4182320000" sldId="265"/>
        </pc:sldMkLst>
        <pc:spChg chg="mod">
          <ac:chgData name="Carolina Seas Carvajal" userId="d3f3f3b4-61a5-4f70-8d8c-0e1d85d1fd7a" providerId="ADAL" clId="{3048A2C3-7DD2-5146-B215-C411E00D8DDD}" dt="2020-07-14T22:37:02.823" v="989" actId="20577"/>
          <ac:spMkLst>
            <pc:docMk/>
            <pc:sldMk cId="4182320000" sldId="265"/>
            <ac:spMk id="2" creationId="{2F7552A1-B535-CF41-B9E6-2B885D1C5453}"/>
          </ac:spMkLst>
        </pc:spChg>
        <pc:spChg chg="mod">
          <ac:chgData name="Carolina Seas Carvajal" userId="d3f3f3b4-61a5-4f70-8d8c-0e1d85d1fd7a" providerId="ADAL" clId="{3048A2C3-7DD2-5146-B215-C411E00D8DDD}" dt="2020-07-14T22:40:49.197" v="1099" actId="1076"/>
          <ac:spMkLst>
            <pc:docMk/>
            <pc:sldMk cId="4182320000" sldId="265"/>
            <ac:spMk id="3" creationId="{12EBA78C-0013-344B-85A3-0C2724C56944}"/>
          </ac:spMkLst>
        </pc:spChg>
        <pc:spChg chg="add mod">
          <ac:chgData name="Carolina Seas Carvajal" userId="d3f3f3b4-61a5-4f70-8d8c-0e1d85d1fd7a" providerId="ADAL" clId="{3048A2C3-7DD2-5146-B215-C411E00D8DDD}" dt="2020-07-14T22:40:52.305" v="1100" actId="1076"/>
          <ac:spMkLst>
            <pc:docMk/>
            <pc:sldMk cId="4182320000" sldId="265"/>
            <ac:spMk id="4" creationId="{E8B24A17-6AF7-4A4C-933C-E23FD85A2A5A}"/>
          </ac:spMkLst>
        </pc:spChg>
      </pc:sldChg>
      <pc:sldChg chg="add del">
        <pc:chgData name="Carolina Seas Carvajal" userId="d3f3f3b4-61a5-4f70-8d8c-0e1d85d1fd7a" providerId="ADAL" clId="{3048A2C3-7DD2-5146-B215-C411E00D8DDD}" dt="2020-07-14T22:41:10.316" v="1104" actId="2696"/>
        <pc:sldMkLst>
          <pc:docMk/>
          <pc:sldMk cId="639884513" sldId="266"/>
        </pc:sldMkLst>
      </pc:sldChg>
      <pc:sldChg chg="addSp delSp modSp add">
        <pc:chgData name="Carolina Seas Carvajal" userId="d3f3f3b4-61a5-4f70-8d8c-0e1d85d1fd7a" providerId="ADAL" clId="{3048A2C3-7DD2-5146-B215-C411E00D8DDD}" dt="2020-07-14T22:42:03.631" v="1144" actId="1076"/>
        <pc:sldMkLst>
          <pc:docMk/>
          <pc:sldMk cId="2170242410" sldId="267"/>
        </pc:sldMkLst>
        <pc:spChg chg="mod">
          <ac:chgData name="Carolina Seas Carvajal" userId="d3f3f3b4-61a5-4f70-8d8c-0e1d85d1fd7a" providerId="ADAL" clId="{3048A2C3-7DD2-5146-B215-C411E00D8DDD}" dt="2020-07-14T22:41:17.529" v="1116" actId="122"/>
          <ac:spMkLst>
            <pc:docMk/>
            <pc:sldMk cId="2170242410" sldId="267"/>
            <ac:spMk id="2" creationId="{60BDAA54-6EDE-A147-BD88-80B467464F48}"/>
          </ac:spMkLst>
        </pc:spChg>
        <pc:spChg chg="del">
          <ac:chgData name="Carolina Seas Carvajal" userId="d3f3f3b4-61a5-4f70-8d8c-0e1d85d1fd7a" providerId="ADAL" clId="{3048A2C3-7DD2-5146-B215-C411E00D8DDD}" dt="2020-07-14T22:41:18.989" v="1117" actId="478"/>
          <ac:spMkLst>
            <pc:docMk/>
            <pc:sldMk cId="2170242410" sldId="267"/>
            <ac:spMk id="3" creationId="{99633461-CECC-7A47-9E63-8E8AB432F900}"/>
          </ac:spMkLst>
        </pc:spChg>
        <pc:spChg chg="add mod">
          <ac:chgData name="Carolina Seas Carvajal" userId="d3f3f3b4-61a5-4f70-8d8c-0e1d85d1fd7a" providerId="ADAL" clId="{3048A2C3-7DD2-5146-B215-C411E00D8DDD}" dt="2020-07-14T22:42:03.631" v="1144" actId="1076"/>
          <ac:spMkLst>
            <pc:docMk/>
            <pc:sldMk cId="2170242410" sldId="267"/>
            <ac:spMk id="4" creationId="{D30D3AA5-9499-9444-9D90-A92C12343291}"/>
          </ac:spMkLst>
        </pc:spChg>
      </pc:sldChg>
      <pc:sldChg chg="add del">
        <pc:chgData name="Carolina Seas Carvajal" userId="d3f3f3b4-61a5-4f70-8d8c-0e1d85d1fd7a" providerId="ADAL" clId="{3048A2C3-7DD2-5146-B215-C411E00D8DDD}" dt="2020-07-14T22:41:26.303" v="1120" actId="2696"/>
        <pc:sldMkLst>
          <pc:docMk/>
          <pc:sldMk cId="3511567980" sldId="268"/>
        </pc:sldMkLst>
      </pc:sldChg>
      <pc:sldChg chg="add del">
        <pc:chgData name="Carolina Seas Carvajal" userId="d3f3f3b4-61a5-4f70-8d8c-0e1d85d1fd7a" providerId="ADAL" clId="{3048A2C3-7DD2-5146-B215-C411E00D8DDD}" dt="2020-07-14T22:41:29.207" v="1121" actId="2696"/>
        <pc:sldMkLst>
          <pc:docMk/>
          <pc:sldMk cId="956318793" sldId="26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99E127-8621-014A-8F9E-BA335261081C}" type="datetimeFigureOut">
              <a:rPr lang="en-CR" smtClean="0"/>
              <a:t>7/14/20</a:t>
            </a:fld>
            <a:endParaRPr lang="en-C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700FD-A9E5-9A44-8300-B1F380E16264}" type="slidenum">
              <a:rPr lang="en-CR" smtClean="0"/>
              <a:t>‹#›</a:t>
            </a:fld>
            <a:endParaRPr lang="en-CR"/>
          </a:p>
        </p:txBody>
      </p:sp>
    </p:spTree>
    <p:extLst>
      <p:ext uri="{BB962C8B-B14F-4D97-AF65-F5344CB8AC3E}">
        <p14:creationId xmlns:p14="http://schemas.microsoft.com/office/powerpoint/2010/main" val="2167687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34390" lvl="2" indent="-285750">
              <a:buFontTx/>
              <a:buChar char="-"/>
            </a:pPr>
            <a:r>
              <a:rPr lang="en-US" dirty="0" err="1"/>
              <a:t>Escoger</a:t>
            </a:r>
            <a:r>
              <a:rPr lang="en-US" dirty="0"/>
              <a:t> </a:t>
            </a:r>
            <a:r>
              <a:rPr lang="en-US" dirty="0" err="1"/>
              <a:t>uno</a:t>
            </a:r>
            <a:r>
              <a:rPr lang="en-US" dirty="0"/>
              <a:t> o </a:t>
            </a:r>
            <a:r>
              <a:rPr lang="en-US" dirty="0" err="1"/>
              <a:t>varios</a:t>
            </a:r>
            <a:endParaRPr lang="en-US" dirty="0"/>
          </a:p>
          <a:p>
            <a:pPr marL="834390" lvl="2" indent="-285750">
              <a:buFontTx/>
              <a:buChar char="-"/>
            </a:pPr>
            <a:r>
              <a:rPr lang="en-US" dirty="0" err="1"/>
              <a:t>Acceso</a:t>
            </a:r>
            <a:r>
              <a:rPr lang="en-US" dirty="0"/>
              <a:t> </a:t>
            </a:r>
            <a:r>
              <a:rPr lang="en-US" dirty="0" err="1"/>
              <a:t>abierto</a:t>
            </a:r>
            <a:endParaRPr lang="en-US" dirty="0"/>
          </a:p>
          <a:p>
            <a:pPr marL="834390" lvl="2" indent="-285750">
              <a:buFontTx/>
              <a:buChar char="-"/>
            </a:pPr>
            <a:r>
              <a:rPr lang="en-US" dirty="0" err="1"/>
              <a:t>Corroborar</a:t>
            </a:r>
            <a:r>
              <a:rPr lang="en-US" dirty="0"/>
              <a:t> con </a:t>
            </a:r>
            <a:r>
              <a:rPr lang="en-US" dirty="0" err="1"/>
              <a:t>revista</a:t>
            </a:r>
            <a:endParaRPr lang="en-US" dirty="0"/>
          </a:p>
          <a:p>
            <a:pPr marL="834390" lvl="2" indent="-285750">
              <a:buFontTx/>
              <a:buChar char="-"/>
            </a:pPr>
            <a:r>
              <a:rPr lang="en-US" dirty="0" err="1"/>
              <a:t>Incluir</a:t>
            </a:r>
            <a:r>
              <a:rPr lang="en-US" dirty="0"/>
              <a:t> </a:t>
            </a:r>
            <a:r>
              <a:rPr lang="en-US" dirty="0" err="1"/>
              <a:t>información</a:t>
            </a:r>
            <a:r>
              <a:rPr lang="en-US" dirty="0"/>
              <a:t> al </a:t>
            </a:r>
            <a:r>
              <a:rPr lang="en-US" dirty="0" err="1"/>
              <a:t>tener</a:t>
            </a:r>
            <a:r>
              <a:rPr lang="en-US" dirty="0"/>
              <a:t> </a:t>
            </a:r>
            <a:r>
              <a:rPr lang="en-US" dirty="0" err="1"/>
              <a:t>versión</a:t>
            </a:r>
            <a:r>
              <a:rPr lang="en-US" dirty="0"/>
              <a:t> </a:t>
            </a:r>
            <a:r>
              <a:rPr lang="en-US" dirty="0" err="1"/>
              <a:t>publicada</a:t>
            </a:r>
            <a:endParaRPr lang="en-US" dirty="0"/>
          </a:p>
          <a:p>
            <a:endParaRPr lang="en-C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4700FD-A9E5-9A44-8300-B1F380E16264}" type="slidenum">
              <a:rPr lang="en-CR" smtClean="0"/>
              <a:t>5</a:t>
            </a:fld>
            <a:endParaRPr lang="en-CR"/>
          </a:p>
        </p:txBody>
      </p:sp>
    </p:spTree>
    <p:extLst>
      <p:ext uri="{BB962C8B-B14F-4D97-AF65-F5344CB8AC3E}">
        <p14:creationId xmlns:p14="http://schemas.microsoft.com/office/powerpoint/2010/main" val="1471322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F62CA-25BC-D04A-BF64-DEAB24E5C2D7}" type="datetimeFigureOut">
              <a:rPr lang="en-CR" smtClean="0"/>
              <a:t>7/14/20</a:t>
            </a:fld>
            <a:endParaRPr lang="en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9ACFCC48-5FFC-924A-AF4F-1845D76D137E}" type="slidenum">
              <a:rPr lang="en-CR" smtClean="0"/>
              <a:t>‹#›</a:t>
            </a:fld>
            <a:endParaRPr lang="en-CR"/>
          </a:p>
        </p:txBody>
      </p:sp>
    </p:spTree>
    <p:extLst>
      <p:ext uri="{BB962C8B-B14F-4D97-AF65-F5344CB8AC3E}">
        <p14:creationId xmlns:p14="http://schemas.microsoft.com/office/powerpoint/2010/main" val="3540227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F62CA-25BC-D04A-BF64-DEAB24E5C2D7}" type="datetimeFigureOut">
              <a:rPr lang="en-CR" smtClean="0"/>
              <a:t>7/14/20</a:t>
            </a:fld>
            <a:endParaRPr lang="en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FCC48-5FFC-924A-AF4F-1845D76D137E}" type="slidenum">
              <a:rPr lang="en-CR" smtClean="0"/>
              <a:t>‹#›</a:t>
            </a:fld>
            <a:endParaRPr lang="en-CR"/>
          </a:p>
        </p:txBody>
      </p:sp>
    </p:spTree>
    <p:extLst>
      <p:ext uri="{BB962C8B-B14F-4D97-AF65-F5344CB8AC3E}">
        <p14:creationId xmlns:p14="http://schemas.microsoft.com/office/powerpoint/2010/main" val="1362373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F62CA-25BC-D04A-BF64-DEAB24E5C2D7}" type="datetimeFigureOut">
              <a:rPr lang="en-CR" smtClean="0"/>
              <a:t>7/14/20</a:t>
            </a:fld>
            <a:endParaRPr lang="en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FCC48-5FFC-924A-AF4F-1845D76D137E}" type="slidenum">
              <a:rPr lang="en-CR" smtClean="0"/>
              <a:t>‹#›</a:t>
            </a:fld>
            <a:endParaRPr lang="en-CR"/>
          </a:p>
        </p:txBody>
      </p:sp>
    </p:spTree>
    <p:extLst>
      <p:ext uri="{BB962C8B-B14F-4D97-AF65-F5344CB8AC3E}">
        <p14:creationId xmlns:p14="http://schemas.microsoft.com/office/powerpoint/2010/main" val="1113246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F62CA-25BC-D04A-BF64-DEAB24E5C2D7}" type="datetimeFigureOut">
              <a:rPr lang="en-CR" smtClean="0"/>
              <a:t>7/14/20</a:t>
            </a:fld>
            <a:endParaRPr lang="en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FCC48-5FFC-924A-AF4F-1845D76D137E}" type="slidenum">
              <a:rPr lang="en-CR" smtClean="0"/>
              <a:t>‹#›</a:t>
            </a:fld>
            <a:endParaRPr lang="en-CR"/>
          </a:p>
        </p:txBody>
      </p:sp>
    </p:spTree>
    <p:extLst>
      <p:ext uri="{BB962C8B-B14F-4D97-AF65-F5344CB8AC3E}">
        <p14:creationId xmlns:p14="http://schemas.microsoft.com/office/powerpoint/2010/main" val="1613232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AACF62CA-25BC-D04A-BF64-DEAB24E5C2D7}" type="datetimeFigureOut">
              <a:rPr lang="en-CR" smtClean="0"/>
              <a:t>7/14/20</a:t>
            </a:fld>
            <a:endParaRPr lang="en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CR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9ACFCC48-5FFC-924A-AF4F-1845D76D137E}" type="slidenum">
              <a:rPr lang="en-CR" smtClean="0"/>
              <a:t>‹#›</a:t>
            </a:fld>
            <a:endParaRPr lang="en-CR"/>
          </a:p>
        </p:txBody>
      </p:sp>
    </p:spTree>
    <p:extLst>
      <p:ext uri="{BB962C8B-B14F-4D97-AF65-F5344CB8AC3E}">
        <p14:creationId xmlns:p14="http://schemas.microsoft.com/office/powerpoint/2010/main" val="2647635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F62CA-25BC-D04A-BF64-DEAB24E5C2D7}" type="datetimeFigureOut">
              <a:rPr lang="en-CR" smtClean="0"/>
              <a:t>7/14/20</a:t>
            </a:fld>
            <a:endParaRPr lang="en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FCC48-5FFC-924A-AF4F-1845D76D137E}" type="slidenum">
              <a:rPr lang="en-CR" smtClean="0"/>
              <a:t>‹#›</a:t>
            </a:fld>
            <a:endParaRPr lang="en-CR"/>
          </a:p>
        </p:txBody>
      </p:sp>
    </p:spTree>
    <p:extLst>
      <p:ext uri="{BB962C8B-B14F-4D97-AF65-F5344CB8AC3E}">
        <p14:creationId xmlns:p14="http://schemas.microsoft.com/office/powerpoint/2010/main" val="1053118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F62CA-25BC-D04A-BF64-DEAB24E5C2D7}" type="datetimeFigureOut">
              <a:rPr lang="en-CR" smtClean="0"/>
              <a:t>7/14/20</a:t>
            </a:fld>
            <a:endParaRPr lang="en-C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FCC48-5FFC-924A-AF4F-1845D76D137E}" type="slidenum">
              <a:rPr lang="en-CR" smtClean="0"/>
              <a:t>‹#›</a:t>
            </a:fld>
            <a:endParaRPr lang="en-C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968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F62CA-25BC-D04A-BF64-DEAB24E5C2D7}" type="datetimeFigureOut">
              <a:rPr lang="en-CR" smtClean="0"/>
              <a:t>7/14/20</a:t>
            </a:fld>
            <a:endParaRPr lang="en-C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FCC48-5FFC-924A-AF4F-1845D76D137E}" type="slidenum">
              <a:rPr lang="en-CR" smtClean="0"/>
              <a:t>‹#›</a:t>
            </a:fld>
            <a:endParaRPr lang="en-C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08497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F62CA-25BC-D04A-BF64-DEAB24E5C2D7}" type="datetimeFigureOut">
              <a:rPr lang="en-CR" smtClean="0"/>
              <a:t>7/14/20</a:t>
            </a:fld>
            <a:endParaRPr lang="en-C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FCC48-5FFC-924A-AF4F-1845D76D137E}" type="slidenum">
              <a:rPr lang="en-CR" smtClean="0"/>
              <a:t>‹#›</a:t>
            </a:fld>
            <a:endParaRPr lang="en-CR"/>
          </a:p>
        </p:txBody>
      </p:sp>
    </p:spTree>
    <p:extLst>
      <p:ext uri="{BB962C8B-B14F-4D97-AF65-F5344CB8AC3E}">
        <p14:creationId xmlns:p14="http://schemas.microsoft.com/office/powerpoint/2010/main" val="1766494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F62CA-25BC-D04A-BF64-DEAB24E5C2D7}" type="datetimeFigureOut">
              <a:rPr lang="en-CR" smtClean="0"/>
              <a:t>7/14/20</a:t>
            </a:fld>
            <a:endParaRPr lang="en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R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FCC48-5FFC-924A-AF4F-1845D76D137E}" type="slidenum">
              <a:rPr lang="en-CR" smtClean="0"/>
              <a:t>‹#›</a:t>
            </a:fld>
            <a:endParaRPr lang="en-CR"/>
          </a:p>
        </p:txBody>
      </p:sp>
    </p:spTree>
    <p:extLst>
      <p:ext uri="{BB962C8B-B14F-4D97-AF65-F5344CB8AC3E}">
        <p14:creationId xmlns:p14="http://schemas.microsoft.com/office/powerpoint/2010/main" val="1548441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F62CA-25BC-D04A-BF64-DEAB24E5C2D7}" type="datetimeFigureOut">
              <a:rPr lang="en-CR" smtClean="0"/>
              <a:t>7/14/20</a:t>
            </a:fld>
            <a:endParaRPr lang="en-CR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FCC48-5FFC-924A-AF4F-1845D76D137E}" type="slidenum">
              <a:rPr lang="en-CR" smtClean="0"/>
              <a:t>‹#›</a:t>
            </a:fld>
            <a:endParaRPr lang="en-CR"/>
          </a:p>
        </p:txBody>
      </p:sp>
    </p:spTree>
    <p:extLst>
      <p:ext uri="{BB962C8B-B14F-4D97-AF65-F5344CB8AC3E}">
        <p14:creationId xmlns:p14="http://schemas.microsoft.com/office/powerpoint/2010/main" val="3498351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AACF62CA-25BC-D04A-BF64-DEAB24E5C2D7}" type="datetimeFigureOut">
              <a:rPr lang="en-CR" smtClean="0"/>
              <a:t>7/14/20</a:t>
            </a:fld>
            <a:endParaRPr lang="en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CR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9ACFCC48-5FFC-924A-AF4F-1845D76D137E}" type="slidenum">
              <a:rPr lang="en-CR" smtClean="0"/>
              <a:t>‹#›</a:t>
            </a:fld>
            <a:endParaRPr lang="en-CR"/>
          </a:p>
        </p:txBody>
      </p:sp>
    </p:spTree>
    <p:extLst>
      <p:ext uri="{BB962C8B-B14F-4D97-AF65-F5344CB8AC3E}">
        <p14:creationId xmlns:p14="http://schemas.microsoft.com/office/powerpoint/2010/main" val="1173505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hyperlink" Target="http://asapbio.org/preprint-info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7F464-F9D1-8C46-9D15-99622EB78E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2520" y="1508790"/>
            <a:ext cx="9966960" cy="3035808"/>
          </a:xfrm>
        </p:spPr>
        <p:txBody>
          <a:bodyPr/>
          <a:lstStyle/>
          <a:p>
            <a:pPr algn="ctr"/>
            <a:r>
              <a:rPr lang="en-US" sz="5400" dirty="0" err="1"/>
              <a:t>Publicación</a:t>
            </a:r>
            <a:r>
              <a:rPr lang="en-US" sz="5400" dirty="0"/>
              <a:t> de </a:t>
            </a:r>
            <a:r>
              <a:rPr lang="en-US" sz="5400" i="1" dirty="0"/>
              <a:t>preprints</a:t>
            </a:r>
            <a:r>
              <a:rPr lang="en-US" sz="5400" dirty="0"/>
              <a:t> por </a:t>
            </a:r>
            <a:r>
              <a:rPr lang="en-US" sz="5400" dirty="0" err="1"/>
              <a:t>parte</a:t>
            </a:r>
            <a:r>
              <a:rPr lang="en-US" sz="5400" dirty="0"/>
              <a:t> de </a:t>
            </a:r>
            <a:r>
              <a:rPr lang="en-US" sz="5400" dirty="0" err="1"/>
              <a:t>revistas</a:t>
            </a:r>
            <a:r>
              <a:rPr lang="en-US" sz="5400" dirty="0"/>
              <a:t> </a:t>
            </a:r>
            <a:r>
              <a:rPr lang="en-US" sz="5400" dirty="0" err="1"/>
              <a:t>académicas</a:t>
            </a:r>
            <a:endParaRPr lang="en-CR" sz="5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E4ECB8-624F-6B46-8DF8-D09189B557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5905" y="4387827"/>
            <a:ext cx="7891272" cy="1069848"/>
          </a:xfrm>
        </p:spPr>
        <p:txBody>
          <a:bodyPr>
            <a:norm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CR" sz="1400" dirty="0"/>
              <a:t>Carolina Seas, M.Sc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CR" sz="1400" dirty="0"/>
              <a:t>Editora asociada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CR" sz="1400" dirty="0"/>
              <a:t>Revista Cuadernos de Investigación UNED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99C7E3-F6AA-C74C-A9E5-82041DE4CA7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5869" y="75210"/>
            <a:ext cx="914401" cy="11776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CBE73D-A7B4-DA43-AD65-2FC7156B577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645" y="90592"/>
            <a:ext cx="2801384" cy="114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004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DAA54-6EDE-A147-BD88-80B467464F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CR" dirty="0"/>
              <a:t>¿Preguntas?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30D3AA5-9499-9444-9D90-A92C12343291}"/>
              </a:ext>
            </a:extLst>
          </p:cNvPr>
          <p:cNvSpPr txBox="1">
            <a:spLocks/>
          </p:cNvSpPr>
          <p:nvPr/>
        </p:nvSpPr>
        <p:spPr>
          <a:xfrm>
            <a:off x="5341434" y="3943780"/>
            <a:ext cx="4802459" cy="1737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200" b="1" kern="1200" cap="none" baseline="0">
                <a:blipFill dpi="0" rotWithShape="1">
                  <a:blip r:embed="rId2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R" sz="5400" dirty="0">
                <a:solidFill>
                  <a:srgbClr val="5A7C97"/>
                </a:solidFill>
              </a:rPr>
              <a:t>…Gracias</a:t>
            </a:r>
          </a:p>
        </p:txBody>
      </p:sp>
    </p:spTree>
    <p:extLst>
      <p:ext uri="{BB962C8B-B14F-4D97-AF65-F5344CB8AC3E}">
        <p14:creationId xmlns:p14="http://schemas.microsoft.com/office/powerpoint/2010/main" val="2170242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F724E-1383-AD4F-BFA0-12A46C0DC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8054" y="3030669"/>
            <a:ext cx="1926407" cy="567143"/>
          </a:xfrm>
        </p:spPr>
        <p:txBody>
          <a:bodyPr>
            <a:noAutofit/>
          </a:bodyPr>
          <a:lstStyle/>
          <a:p>
            <a:br>
              <a:rPr lang="en-US" sz="2200" dirty="0"/>
            </a:br>
            <a:r>
              <a:rPr lang="en-US" sz="2200" dirty="0"/>
              <a:t>P</a:t>
            </a:r>
            <a:r>
              <a:rPr lang="en-CR" sz="2200" dirty="0"/>
              <a:t>reprints</a:t>
            </a:r>
            <a:br>
              <a:rPr lang="en-CR" sz="2200" dirty="0"/>
            </a:br>
            <a:endParaRPr lang="en-CR" sz="22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C004E4D-AEBA-CF43-B457-6D4C89C884A3}"/>
              </a:ext>
            </a:extLst>
          </p:cNvPr>
          <p:cNvSpPr txBox="1">
            <a:spLocks/>
          </p:cNvSpPr>
          <p:nvPr/>
        </p:nvSpPr>
        <p:spPr>
          <a:xfrm>
            <a:off x="5915246" y="925648"/>
            <a:ext cx="4451781" cy="5483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00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200" b="1" kern="1200" cap="none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Reprint – </a:t>
            </a:r>
            <a:r>
              <a:rPr lang="en-US" dirty="0" err="1"/>
              <a:t>separata</a:t>
            </a:r>
            <a:br>
              <a:rPr lang="en-US" dirty="0"/>
            </a:br>
            <a:endParaRPr lang="en-CR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A1F442E-106C-734D-AEB1-E86368C6B3F3}"/>
              </a:ext>
            </a:extLst>
          </p:cNvPr>
          <p:cNvSpPr txBox="1">
            <a:spLocks/>
          </p:cNvSpPr>
          <p:nvPr/>
        </p:nvSpPr>
        <p:spPr>
          <a:xfrm>
            <a:off x="4287649" y="1990041"/>
            <a:ext cx="3156239" cy="965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200" b="1" kern="1200" cap="none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br>
              <a:rPr lang="en-CR" sz="2200" dirty="0"/>
            </a:br>
            <a:r>
              <a:rPr lang="en-CR" sz="2200" dirty="0"/>
              <a:t>Postprint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7E495C2-33F9-4148-88E3-35C041C6DCA8}"/>
              </a:ext>
            </a:extLst>
          </p:cNvPr>
          <p:cNvSpPr txBox="1">
            <a:spLocks/>
          </p:cNvSpPr>
          <p:nvPr/>
        </p:nvSpPr>
        <p:spPr>
          <a:xfrm>
            <a:off x="5089750" y="1869644"/>
            <a:ext cx="2281783" cy="7478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200" b="1" kern="1200" cap="none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br>
              <a:rPr lang="en-CR" sz="2200" dirty="0"/>
            </a:br>
            <a:r>
              <a:rPr lang="en-CR" sz="2200" dirty="0"/>
              <a:t>Ahead of print</a:t>
            </a:r>
            <a:br>
              <a:rPr lang="en-CR" sz="2200" dirty="0"/>
            </a:br>
            <a:endParaRPr lang="en-CR" sz="22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B08CC7D-55A6-E34E-959E-A3926CC3A571}"/>
              </a:ext>
            </a:extLst>
          </p:cNvPr>
          <p:cNvSpPr txBox="1">
            <a:spLocks/>
          </p:cNvSpPr>
          <p:nvPr/>
        </p:nvSpPr>
        <p:spPr>
          <a:xfrm>
            <a:off x="8034811" y="2065091"/>
            <a:ext cx="3528379" cy="6743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200" b="1" kern="1200" cap="none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br>
              <a:rPr lang="en-CR" sz="2200" dirty="0"/>
            </a:br>
            <a:r>
              <a:rPr lang="en-CR" sz="2200" dirty="0"/>
              <a:t>Publicación continua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12893A1-0F9A-9C4D-A629-45E04A00D68D}"/>
              </a:ext>
            </a:extLst>
          </p:cNvPr>
          <p:cNvCxnSpPr>
            <a:cxnSpLocks/>
          </p:cNvCxnSpPr>
          <p:nvPr/>
        </p:nvCxnSpPr>
        <p:spPr>
          <a:xfrm flipV="1">
            <a:off x="4161691" y="705803"/>
            <a:ext cx="6288411" cy="3731433"/>
          </a:xfrm>
          <a:prstGeom prst="line">
            <a:avLst/>
          </a:prstGeom>
          <a:ln w="57150">
            <a:solidFill>
              <a:srgbClr val="5A7C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>
            <a:extLst>
              <a:ext uri="{FF2B5EF4-FFF2-40B4-BE49-F238E27FC236}">
                <a16:creationId xmlns:a16="http://schemas.microsoft.com/office/drawing/2014/main" id="{13C90DC7-674E-3B44-A50A-145D84D40B30}"/>
              </a:ext>
            </a:extLst>
          </p:cNvPr>
          <p:cNvSpPr txBox="1">
            <a:spLocks/>
          </p:cNvSpPr>
          <p:nvPr/>
        </p:nvSpPr>
        <p:spPr>
          <a:xfrm>
            <a:off x="-1039404" y="5206825"/>
            <a:ext cx="7891272" cy="10698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CR" sz="3200" b="1" dirty="0">
                <a:solidFill>
                  <a:srgbClr val="5A7C97"/>
                </a:solidFill>
              </a:rPr>
              <a:t>Terminología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0011B44-7927-1C4A-9E5C-E4E73FF8E5E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101" y="806895"/>
            <a:ext cx="2033069" cy="298522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88A5A0A-4D7D-134A-A815-239C29B7F9E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6060" y="2739479"/>
            <a:ext cx="3156239" cy="2105279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006A6095-392D-EB4B-BEA4-E491F6D35EA6}"/>
              </a:ext>
            </a:extLst>
          </p:cNvPr>
          <p:cNvSpPr txBox="1">
            <a:spLocks/>
          </p:cNvSpPr>
          <p:nvPr/>
        </p:nvSpPr>
        <p:spPr>
          <a:xfrm>
            <a:off x="3425616" y="1286758"/>
            <a:ext cx="3156239" cy="965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200" b="1" kern="1200" cap="none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br>
              <a:rPr lang="en-CR" sz="2200" dirty="0"/>
            </a:br>
            <a:r>
              <a:rPr lang="en-CR" sz="2200" dirty="0"/>
              <a:t>Pre-publication draft</a:t>
            </a:r>
          </a:p>
        </p:txBody>
      </p:sp>
    </p:spTree>
    <p:extLst>
      <p:ext uri="{BB962C8B-B14F-4D97-AF65-F5344CB8AC3E}">
        <p14:creationId xmlns:p14="http://schemas.microsoft.com/office/powerpoint/2010/main" val="1382723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E9776-68F9-3C4A-9CAE-4C96CE1F8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6870" y="790399"/>
            <a:ext cx="6691082" cy="1952801"/>
          </a:xfrm>
        </p:spPr>
        <p:txBody>
          <a:bodyPr/>
          <a:lstStyle/>
          <a:p>
            <a:r>
              <a:rPr lang="en-CR" dirty="0"/>
              <a:t>Preprints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B2025B8-B797-E348-9B1F-D4CB238740A0}"/>
              </a:ext>
            </a:extLst>
          </p:cNvPr>
          <p:cNvSpPr txBox="1">
            <a:spLocks/>
          </p:cNvSpPr>
          <p:nvPr/>
        </p:nvSpPr>
        <p:spPr>
          <a:xfrm>
            <a:off x="2051474" y="2366178"/>
            <a:ext cx="9584266" cy="4146134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5A7C97"/>
                </a:solidFill>
              </a:rPr>
              <a:t>Un </a:t>
            </a:r>
            <a:r>
              <a:rPr lang="en-US" i="1" dirty="0">
                <a:solidFill>
                  <a:srgbClr val="5A7C97"/>
                </a:solidFill>
              </a:rPr>
              <a:t>preprint</a:t>
            </a:r>
            <a:r>
              <a:rPr lang="en-US" dirty="0">
                <a:solidFill>
                  <a:srgbClr val="5A7C97"/>
                </a:solidFill>
              </a:rPr>
              <a:t> es un </a:t>
            </a:r>
            <a:r>
              <a:rPr lang="en-US" dirty="0" err="1">
                <a:solidFill>
                  <a:srgbClr val="5A7C97"/>
                </a:solidFill>
              </a:rPr>
              <a:t>manuscrito</a:t>
            </a:r>
            <a:r>
              <a:rPr lang="en-US" dirty="0">
                <a:solidFill>
                  <a:srgbClr val="5A7C97"/>
                </a:solidFill>
              </a:rPr>
              <a:t> </a:t>
            </a:r>
            <a:r>
              <a:rPr lang="en-US" dirty="0" err="1">
                <a:solidFill>
                  <a:srgbClr val="5A7C97"/>
                </a:solidFill>
              </a:rPr>
              <a:t>científico</a:t>
            </a:r>
            <a:r>
              <a:rPr lang="en-US" dirty="0">
                <a:solidFill>
                  <a:srgbClr val="5A7C97"/>
                </a:solidFill>
              </a:rPr>
              <a:t> </a:t>
            </a:r>
            <a:r>
              <a:rPr lang="en-US" dirty="0" err="1">
                <a:solidFill>
                  <a:srgbClr val="5A7C97"/>
                </a:solidFill>
              </a:rPr>
              <a:t>completo</a:t>
            </a:r>
            <a:r>
              <a:rPr lang="en-US" dirty="0">
                <a:solidFill>
                  <a:srgbClr val="5A7C97"/>
                </a:solidFill>
              </a:rPr>
              <a:t> que es </a:t>
            </a:r>
            <a:r>
              <a:rPr lang="en-US" dirty="0" err="1">
                <a:solidFill>
                  <a:srgbClr val="5A7C97"/>
                </a:solidFill>
              </a:rPr>
              <a:t>cargado</a:t>
            </a:r>
            <a:r>
              <a:rPr lang="en-US" dirty="0">
                <a:solidFill>
                  <a:srgbClr val="5A7C97"/>
                </a:solidFill>
              </a:rPr>
              <a:t> por los </a:t>
            </a:r>
            <a:r>
              <a:rPr lang="en-US" dirty="0" err="1">
                <a:solidFill>
                  <a:srgbClr val="5A7C97"/>
                </a:solidFill>
              </a:rPr>
              <a:t>autores</a:t>
            </a:r>
            <a:r>
              <a:rPr lang="en-US" dirty="0">
                <a:solidFill>
                  <a:srgbClr val="5A7C97"/>
                </a:solidFill>
              </a:rPr>
              <a:t> </a:t>
            </a:r>
            <a:r>
              <a:rPr lang="en-US" dirty="0" err="1">
                <a:solidFill>
                  <a:srgbClr val="5A7C97"/>
                </a:solidFill>
              </a:rPr>
              <a:t>en</a:t>
            </a:r>
            <a:r>
              <a:rPr lang="en-US" dirty="0">
                <a:solidFill>
                  <a:srgbClr val="5A7C97"/>
                </a:solidFill>
              </a:rPr>
              <a:t> un </a:t>
            </a:r>
            <a:r>
              <a:rPr lang="en-US" dirty="0" err="1">
                <a:solidFill>
                  <a:srgbClr val="5A7C97"/>
                </a:solidFill>
              </a:rPr>
              <a:t>servidor</a:t>
            </a:r>
            <a:r>
              <a:rPr lang="en-US" dirty="0">
                <a:solidFill>
                  <a:srgbClr val="5A7C97"/>
                </a:solidFill>
              </a:rPr>
              <a:t> </a:t>
            </a:r>
            <a:r>
              <a:rPr lang="en-US" dirty="0" err="1">
                <a:solidFill>
                  <a:srgbClr val="5A7C97"/>
                </a:solidFill>
              </a:rPr>
              <a:t>público</a:t>
            </a:r>
            <a:r>
              <a:rPr lang="en-US" dirty="0">
                <a:solidFill>
                  <a:srgbClr val="5A7C97"/>
                </a:solidFill>
              </a:rPr>
              <a:t>. El </a:t>
            </a:r>
            <a:r>
              <a:rPr lang="en-US" i="1" dirty="0">
                <a:solidFill>
                  <a:srgbClr val="5A7C97"/>
                </a:solidFill>
              </a:rPr>
              <a:t>preprint</a:t>
            </a:r>
            <a:r>
              <a:rPr lang="en-US" dirty="0">
                <a:solidFill>
                  <a:srgbClr val="5A7C97"/>
                </a:solidFill>
              </a:rPr>
              <a:t> </a:t>
            </a:r>
            <a:r>
              <a:rPr lang="en-US" dirty="0" err="1">
                <a:solidFill>
                  <a:srgbClr val="5A7C97"/>
                </a:solidFill>
              </a:rPr>
              <a:t>contiene</a:t>
            </a:r>
            <a:r>
              <a:rPr lang="en-US" dirty="0">
                <a:solidFill>
                  <a:srgbClr val="5A7C97"/>
                </a:solidFill>
              </a:rPr>
              <a:t> </a:t>
            </a:r>
            <a:r>
              <a:rPr lang="en-US" dirty="0" err="1">
                <a:solidFill>
                  <a:srgbClr val="5A7C97"/>
                </a:solidFill>
              </a:rPr>
              <a:t>datos</a:t>
            </a:r>
            <a:r>
              <a:rPr lang="en-US" dirty="0">
                <a:solidFill>
                  <a:srgbClr val="5A7C97"/>
                </a:solidFill>
              </a:rPr>
              <a:t> y </a:t>
            </a:r>
            <a:r>
              <a:rPr lang="en-US" dirty="0" err="1">
                <a:solidFill>
                  <a:srgbClr val="5A7C97"/>
                </a:solidFill>
              </a:rPr>
              <a:t>metodologías</a:t>
            </a:r>
            <a:r>
              <a:rPr lang="en-US" dirty="0">
                <a:solidFill>
                  <a:srgbClr val="5A7C97"/>
                </a:solidFill>
              </a:rPr>
              <a:t> </a:t>
            </a:r>
            <a:r>
              <a:rPr lang="en-US" dirty="0" err="1">
                <a:solidFill>
                  <a:srgbClr val="5A7C97"/>
                </a:solidFill>
              </a:rPr>
              <a:t>completas</a:t>
            </a:r>
            <a:r>
              <a:rPr lang="en-US" dirty="0">
                <a:solidFill>
                  <a:srgbClr val="5A7C97"/>
                </a:solidFill>
              </a:rPr>
              <a:t>: a menudo es el </a:t>
            </a:r>
            <a:r>
              <a:rPr lang="en-US" dirty="0" err="1">
                <a:solidFill>
                  <a:srgbClr val="5A7C97"/>
                </a:solidFill>
              </a:rPr>
              <a:t>mismo</a:t>
            </a:r>
            <a:r>
              <a:rPr lang="en-US" dirty="0">
                <a:solidFill>
                  <a:srgbClr val="5A7C97"/>
                </a:solidFill>
              </a:rPr>
              <a:t> </a:t>
            </a:r>
            <a:r>
              <a:rPr lang="en-US" dirty="0" err="1">
                <a:solidFill>
                  <a:srgbClr val="5A7C97"/>
                </a:solidFill>
              </a:rPr>
              <a:t>manuscrito</a:t>
            </a:r>
            <a:r>
              <a:rPr lang="en-US" dirty="0">
                <a:solidFill>
                  <a:srgbClr val="5A7C97"/>
                </a:solidFill>
              </a:rPr>
              <a:t> que se </a:t>
            </a:r>
            <a:r>
              <a:rPr lang="en-US" dirty="0" err="1">
                <a:solidFill>
                  <a:srgbClr val="5A7C97"/>
                </a:solidFill>
              </a:rPr>
              <a:t>envía</a:t>
            </a:r>
            <a:r>
              <a:rPr lang="en-US" dirty="0">
                <a:solidFill>
                  <a:srgbClr val="5A7C97"/>
                </a:solidFill>
              </a:rPr>
              <a:t> a una </a:t>
            </a:r>
            <a:r>
              <a:rPr lang="en-US" dirty="0" err="1">
                <a:solidFill>
                  <a:srgbClr val="5A7C97"/>
                </a:solidFill>
              </a:rPr>
              <a:t>revista</a:t>
            </a:r>
            <a:r>
              <a:rPr lang="en-US" dirty="0">
                <a:solidFill>
                  <a:srgbClr val="5A7C97"/>
                </a:solidFill>
              </a:rPr>
              <a:t>. </a:t>
            </a:r>
          </a:p>
          <a:p>
            <a:endParaRPr lang="en-US" dirty="0">
              <a:solidFill>
                <a:srgbClr val="5A7C97"/>
              </a:solidFill>
            </a:endParaRPr>
          </a:p>
          <a:p>
            <a:endParaRPr lang="en-US" dirty="0">
              <a:solidFill>
                <a:srgbClr val="5A7C97"/>
              </a:solidFill>
            </a:endParaRPr>
          </a:p>
          <a:p>
            <a:endParaRPr lang="en-US" dirty="0">
              <a:solidFill>
                <a:srgbClr val="5A7C97"/>
              </a:solidFill>
            </a:endParaRPr>
          </a:p>
          <a:p>
            <a:pPr marL="0" indent="0" algn="r">
              <a:buNone/>
            </a:pPr>
            <a:endParaRPr lang="en-US" sz="800" dirty="0">
              <a:solidFill>
                <a:srgbClr val="5A7C97"/>
              </a:solidFill>
            </a:endParaRPr>
          </a:p>
          <a:p>
            <a:pPr marL="0" indent="0" algn="r">
              <a:buNone/>
            </a:pPr>
            <a:endParaRPr lang="en-US" sz="800" dirty="0">
              <a:solidFill>
                <a:srgbClr val="5A7C97"/>
              </a:solidFill>
            </a:endParaRPr>
          </a:p>
          <a:p>
            <a:pPr marL="0" indent="0" algn="r">
              <a:buNone/>
            </a:pPr>
            <a:endParaRPr lang="en-US" sz="800" dirty="0">
              <a:solidFill>
                <a:srgbClr val="5A7C97"/>
              </a:solidFill>
            </a:endParaRPr>
          </a:p>
          <a:p>
            <a:pPr marL="0" indent="0" algn="r">
              <a:buNone/>
            </a:pPr>
            <a:endParaRPr lang="en-US" sz="800" dirty="0">
              <a:solidFill>
                <a:srgbClr val="5A7C97"/>
              </a:solidFill>
            </a:endParaRPr>
          </a:p>
          <a:p>
            <a:pPr marL="0" indent="0" algn="r">
              <a:buNone/>
            </a:pPr>
            <a:endParaRPr lang="en-US" sz="800" dirty="0">
              <a:solidFill>
                <a:srgbClr val="5A7C97"/>
              </a:solidFill>
            </a:endParaRPr>
          </a:p>
          <a:p>
            <a:pPr marL="0" indent="0" algn="r">
              <a:buNone/>
            </a:pPr>
            <a:endParaRPr lang="en-US" sz="800" dirty="0">
              <a:solidFill>
                <a:srgbClr val="5A7C97"/>
              </a:solidFill>
            </a:endParaRPr>
          </a:p>
          <a:p>
            <a:pPr marL="0" indent="0" algn="r">
              <a:buNone/>
            </a:pPr>
            <a:r>
              <a:rPr lang="en-US" sz="800" dirty="0" err="1">
                <a:solidFill>
                  <a:srgbClr val="5A7C97"/>
                </a:solidFill>
              </a:rPr>
              <a:t>ASAPbio</a:t>
            </a:r>
            <a:r>
              <a:rPr lang="en-US" sz="800" dirty="0">
                <a:solidFill>
                  <a:srgbClr val="5A7C97"/>
                </a:solidFill>
              </a:rPr>
              <a:t>. (2020).  </a:t>
            </a:r>
            <a:r>
              <a:rPr lang="en-US" sz="800" i="1" dirty="0">
                <a:solidFill>
                  <a:srgbClr val="5A7C97"/>
                </a:solidFill>
              </a:rPr>
              <a:t>Preprint info center. What is a preprint?. </a:t>
            </a:r>
            <a:r>
              <a:rPr lang="en-US" sz="800" dirty="0" err="1">
                <a:solidFill>
                  <a:srgbClr val="5A7C97"/>
                </a:solidFill>
              </a:rPr>
              <a:t>Recuperado</a:t>
            </a:r>
            <a:r>
              <a:rPr lang="en-US" sz="800" dirty="0">
                <a:solidFill>
                  <a:srgbClr val="5A7C97"/>
                </a:solidFill>
              </a:rPr>
              <a:t> de </a:t>
            </a:r>
            <a:r>
              <a:rPr lang="en-US" sz="800" dirty="0">
                <a:solidFill>
                  <a:srgbClr val="5A7C97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http://asapbio.org/preprint-info</a:t>
            </a:r>
            <a:endParaRPr lang="en-CR" sz="800" dirty="0">
              <a:solidFill>
                <a:srgbClr val="5A7C97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F6E0CF-15C6-8941-A6FC-479D110F7D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11563" y="3273942"/>
            <a:ext cx="6044310" cy="233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708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727BE-FAC8-0B49-96B1-2E0406098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9640" y="1967222"/>
            <a:ext cx="3200400" cy="1737360"/>
          </a:xfrm>
        </p:spPr>
        <p:txBody>
          <a:bodyPr/>
          <a:lstStyle/>
          <a:p>
            <a:pPr algn="ctr"/>
            <a:r>
              <a:rPr lang="en-CR" dirty="0">
                <a:solidFill>
                  <a:srgbClr val="5A7C97"/>
                </a:solidFill>
              </a:rPr>
              <a:t>Servidores o</a:t>
            </a:r>
            <a:br>
              <a:rPr lang="en-CR" dirty="0">
                <a:solidFill>
                  <a:srgbClr val="5A7C97"/>
                </a:solidFill>
              </a:rPr>
            </a:br>
            <a:r>
              <a:rPr lang="en-CR" dirty="0">
                <a:solidFill>
                  <a:srgbClr val="5A7C97"/>
                </a:solidFill>
              </a:rPr>
              <a:t>repositorios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E6DEB7F-4BA6-3E46-8248-05C2FDA845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8780" y="908824"/>
            <a:ext cx="7689420" cy="472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336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025BDBB-3D42-884B-9403-C175A453386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07" y="3239070"/>
            <a:ext cx="7140624" cy="2449776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978555A-27AD-7A44-BB32-0C470BD9CD6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50813"/>
            <a:ext cx="5820937" cy="2916748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36DA8C0-5F11-9E4A-B94B-0E60CAEFB73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0532" y="4438186"/>
            <a:ext cx="6206361" cy="226085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F9CB8CF-4678-8F4B-BF80-229EA8F768C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1278" y="658660"/>
            <a:ext cx="5292179" cy="258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49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C0B9F-15D5-F748-B097-D25BA0182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6767" y="-91440"/>
            <a:ext cx="9281160" cy="3520440"/>
          </a:xfrm>
        </p:spPr>
        <p:txBody>
          <a:bodyPr/>
          <a:lstStyle/>
          <a:p>
            <a:pPr algn="ctr"/>
            <a:r>
              <a:rPr lang="en-CR" dirty="0"/>
              <a:t>Pero… ¿Afecta a la revista?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09BEAD-A3AE-134A-8326-D44B0F0BE3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0043" y="2499731"/>
            <a:ext cx="4235605" cy="423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869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8B19EA-4068-A543-93A0-FCE36F61F6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32321" y="347695"/>
            <a:ext cx="9052560" cy="1066800"/>
          </a:xfrm>
        </p:spPr>
        <p:txBody>
          <a:bodyPr/>
          <a:lstStyle/>
          <a:p>
            <a:r>
              <a:rPr lang="en-CR" dirty="0">
                <a:solidFill>
                  <a:srgbClr val="5A7C97"/>
                </a:solidFill>
              </a:rPr>
              <a:t>Ejemplo a nivel nacional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85ADBC-E322-5243-BB22-0690B45994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4877" y="881095"/>
            <a:ext cx="8847447" cy="458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670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282D5C-C46A-894E-AABA-AB90656FB3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4418" y="1204331"/>
            <a:ext cx="9525085" cy="4984595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1779E4C-0018-2244-946A-D921C9D639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65414" y="503812"/>
            <a:ext cx="9052560" cy="1066800"/>
          </a:xfrm>
        </p:spPr>
        <p:txBody>
          <a:bodyPr/>
          <a:lstStyle/>
          <a:p>
            <a:r>
              <a:rPr lang="en-CR" dirty="0">
                <a:solidFill>
                  <a:srgbClr val="5A7C97"/>
                </a:solidFill>
              </a:rPr>
              <a:t>Ejemplo a nivel nacional</a:t>
            </a:r>
          </a:p>
        </p:txBody>
      </p:sp>
    </p:spTree>
    <p:extLst>
      <p:ext uri="{BB962C8B-B14F-4D97-AF65-F5344CB8AC3E}">
        <p14:creationId xmlns:p14="http://schemas.microsoft.com/office/powerpoint/2010/main" val="4258231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552A1-B535-CF41-B9E6-2B885D1C5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R" dirty="0"/>
              <a:t>Beneficios para la revista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EBA78C-0013-344B-85A3-0C2724C569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70106" y="5020056"/>
            <a:ext cx="2015933" cy="1066800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R" dirty="0"/>
              <a:t>Visibilidad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R" dirty="0"/>
              <a:t>Divulgación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R" dirty="0"/>
              <a:t>Crédito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8B24A17-6AF7-4A4C-933C-E23FD85A2A5A}"/>
              </a:ext>
            </a:extLst>
          </p:cNvPr>
          <p:cNvSpPr txBox="1">
            <a:spLocks/>
          </p:cNvSpPr>
          <p:nvPr/>
        </p:nvSpPr>
        <p:spPr>
          <a:xfrm>
            <a:off x="6388370" y="5020056"/>
            <a:ext cx="2015933" cy="10668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CR" dirty="0"/>
              <a:t>Rapidez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R" dirty="0"/>
              <a:t>Comunidad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R" dirty="0"/>
              <a:t>Trazabilidad</a:t>
            </a:r>
          </a:p>
        </p:txBody>
      </p:sp>
    </p:spTree>
    <p:extLst>
      <p:ext uri="{BB962C8B-B14F-4D97-AF65-F5344CB8AC3E}">
        <p14:creationId xmlns:p14="http://schemas.microsoft.com/office/powerpoint/2010/main" val="41823200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Wood Type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{49981758-1034-C24B-85F0-526F4621D83D}tf10001070</Template>
  <TotalTime>1189</TotalTime>
  <Words>157</Words>
  <Application>Microsoft Macintosh PowerPoint</Application>
  <PresentationFormat>Widescreen</PresentationFormat>
  <Paragraphs>41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Georgia</vt:lpstr>
      <vt:lpstr>Rockwell Extra Bold</vt:lpstr>
      <vt:lpstr>Trebuchet MS</vt:lpstr>
      <vt:lpstr>Wingdings</vt:lpstr>
      <vt:lpstr>Wood Type</vt:lpstr>
      <vt:lpstr>Publicación de preprints por parte de revistas académicas</vt:lpstr>
      <vt:lpstr> Preprints </vt:lpstr>
      <vt:lpstr>Preprints</vt:lpstr>
      <vt:lpstr>Servidores o repositorios</vt:lpstr>
      <vt:lpstr>PowerPoint Presentation</vt:lpstr>
      <vt:lpstr>Pero… ¿Afecta a la revista?</vt:lpstr>
      <vt:lpstr>PowerPoint Presentation</vt:lpstr>
      <vt:lpstr>PowerPoint Presentation</vt:lpstr>
      <vt:lpstr>Beneficios para la revista</vt:lpstr>
      <vt:lpstr>¿Preguntas?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Publicación de preprints por parte de revistas académicas</dc:title>
  <dc:creator>Carolina Seas Carvajal</dc:creator>
  <cp:lastModifiedBy>Carolina Seas Carvajal</cp:lastModifiedBy>
  <cp:revision>6</cp:revision>
  <dcterms:created xsi:type="dcterms:W3CDTF">2020-07-13T21:41:57Z</dcterms:created>
  <dcterms:modified xsi:type="dcterms:W3CDTF">2020-07-14T22:44:30Z</dcterms:modified>
</cp:coreProperties>
</file>