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8032" y="3009117"/>
            <a:ext cx="10171039" cy="1794141"/>
          </a:xfrm>
        </p:spPr>
        <p:txBody>
          <a:bodyPr/>
          <a:lstStyle/>
          <a:p>
            <a:pPr algn="ctr"/>
            <a:r>
              <a:rPr lang="es-CR" dirty="0"/>
              <a:t>Una herramienta para la investigación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22074" y="5103340"/>
            <a:ext cx="5214551" cy="1668162"/>
          </a:xfrm>
        </p:spPr>
        <p:txBody>
          <a:bodyPr>
            <a:noAutofit/>
          </a:bodyPr>
          <a:lstStyle/>
          <a:p>
            <a:pPr algn="r"/>
            <a:r>
              <a:rPr lang="es-CR" b="1" dirty="0"/>
              <a:t>Lic. </a:t>
            </a:r>
            <a:r>
              <a:rPr lang="es-CR" b="1" dirty="0" err="1"/>
              <a:t>Ginette</a:t>
            </a:r>
            <a:r>
              <a:rPr lang="es-CR" b="1" dirty="0"/>
              <a:t> Sánchez Gutiérrez</a:t>
            </a:r>
          </a:p>
          <a:p>
            <a:pPr algn="r"/>
            <a:r>
              <a:rPr lang="es-CR" dirty="0"/>
              <a:t>Editora</a:t>
            </a:r>
          </a:p>
          <a:p>
            <a:pPr algn="r"/>
            <a:r>
              <a:rPr lang="es-CR" dirty="0"/>
              <a:t> Revista </a:t>
            </a:r>
            <a:r>
              <a:rPr lang="es-CR" dirty="0" err="1"/>
              <a:t>Wimblu</a:t>
            </a:r>
            <a:r>
              <a:rPr lang="es-CR" dirty="0"/>
              <a:t>, Revista </a:t>
            </a:r>
            <a:r>
              <a:rPr lang="es-CR" dirty="0" err="1"/>
              <a:t>Káñina</a:t>
            </a:r>
            <a:r>
              <a:rPr lang="es-CR" dirty="0"/>
              <a:t>.</a:t>
            </a:r>
          </a:p>
          <a:p>
            <a:pPr algn="r"/>
            <a:r>
              <a:rPr lang="es-CR" dirty="0"/>
              <a:t>Universidad de Costa Rica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8345" cy="18395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188" y="1839549"/>
            <a:ext cx="2560726" cy="7865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06073"/>
            <a:ext cx="2064335" cy="159340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11704"/>
            <a:ext cx="2069476" cy="293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9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¿Qué es ORCID?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91979" y="2570205"/>
            <a:ext cx="110840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/>
              <a:t>ORCID.org es un proyecto abierto, sin ánimo de lucro, comunitario, que ofrece un sistema para crear y mantener un registro único de investigadores y un método eficiente para vincular las actividades de investigación y los productos de estos identificadores.</a:t>
            </a:r>
          </a:p>
          <a:p>
            <a:pPr algn="just"/>
            <a:endParaRPr lang="es-CR" sz="2400" dirty="0"/>
          </a:p>
          <a:p>
            <a:pPr algn="just"/>
            <a:r>
              <a:rPr lang="es-CR" sz="2400" dirty="0"/>
              <a:t>Ofrece un registro único para cada investigador(a) y API que permite la comunicación y autenticación sistema a sistema.</a:t>
            </a:r>
          </a:p>
        </p:txBody>
      </p:sp>
    </p:spTree>
    <p:extLst>
      <p:ext uri="{BB962C8B-B14F-4D97-AF65-F5344CB8AC3E}">
        <p14:creationId xmlns:p14="http://schemas.microsoft.com/office/powerpoint/2010/main" val="187819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Ventajas</a:t>
            </a:r>
          </a:p>
        </p:txBody>
      </p:sp>
      <p:sp>
        <p:nvSpPr>
          <p:cNvPr id="4" name="CuadroTexto 3"/>
          <p:cNvSpPr txBox="1"/>
          <p:nvPr/>
        </p:nvSpPr>
        <p:spPr>
          <a:xfrm flipH="1">
            <a:off x="898332" y="2520779"/>
            <a:ext cx="9234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R" sz="2400" dirty="0"/>
              <a:t>Sistematizar un perfil profesional como investigador(a)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R" sz="2400" dirty="0"/>
              <a:t>Vinculación con otros perfiles profesionales (</a:t>
            </a:r>
            <a:r>
              <a:rPr lang="es-CR" sz="2400" dirty="0" err="1"/>
              <a:t>Redalyc</a:t>
            </a:r>
            <a:r>
              <a:rPr lang="es-CR" sz="2400" dirty="0"/>
              <a:t>, </a:t>
            </a:r>
            <a:r>
              <a:rPr lang="es-CR" sz="2400" dirty="0" err="1"/>
              <a:t>Scopus</a:t>
            </a:r>
            <a:r>
              <a:rPr lang="es-CR" sz="2400" dirty="0"/>
              <a:t>, </a:t>
            </a:r>
            <a:r>
              <a:rPr lang="es-CR" sz="2400" dirty="0" err="1"/>
              <a:t>Linkedln</a:t>
            </a:r>
            <a:r>
              <a:rPr lang="es-CR" sz="2400" dirty="0"/>
              <a:t>, </a:t>
            </a:r>
            <a:r>
              <a:rPr lang="es-CR" sz="2400" dirty="0" err="1"/>
              <a:t>Researcher</a:t>
            </a:r>
            <a:r>
              <a:rPr lang="es-CR" sz="2400" dirty="0"/>
              <a:t> ID)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CR" sz="2400" dirty="0"/>
              <a:t>Reconocimiento y posicionamiento digital de sus trabajos como investigador(a)</a:t>
            </a:r>
          </a:p>
        </p:txBody>
      </p:sp>
    </p:spTree>
    <p:extLst>
      <p:ext uri="{BB962C8B-B14F-4D97-AF65-F5344CB8AC3E}">
        <p14:creationId xmlns:p14="http://schemas.microsoft.com/office/powerpoint/2010/main" val="170989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611" y="345985"/>
            <a:ext cx="10509746" cy="6240161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0" y="1364097"/>
            <a:ext cx="1694611" cy="748896"/>
          </a:xfrm>
        </p:spPr>
        <p:txBody>
          <a:bodyPr/>
          <a:lstStyle/>
          <a:p>
            <a:r>
              <a:rPr lang="es-C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Regístrese</a:t>
            </a:r>
          </a:p>
        </p:txBody>
      </p:sp>
    </p:spTree>
    <p:extLst>
      <p:ext uri="{BB962C8B-B14F-4D97-AF65-F5344CB8AC3E}">
        <p14:creationId xmlns:p14="http://schemas.microsoft.com/office/powerpoint/2010/main" val="331183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8030" y="548562"/>
            <a:ext cx="1774338" cy="736541"/>
          </a:xfrm>
        </p:spPr>
        <p:txBody>
          <a:bodyPr/>
          <a:lstStyle/>
          <a:p>
            <a:pPr algn="l"/>
            <a:r>
              <a:rPr lang="es-C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Correo de confirmación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87925"/>
            <a:ext cx="10058400" cy="59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0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8030" y="548562"/>
            <a:ext cx="1774338" cy="736541"/>
          </a:xfrm>
        </p:spPr>
        <p:txBody>
          <a:bodyPr/>
          <a:lstStyle/>
          <a:p>
            <a:pPr algn="l"/>
            <a:r>
              <a:rPr lang="es-C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 perfil en ORCID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76" y="234783"/>
            <a:ext cx="10499124" cy="636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2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8030" y="548562"/>
            <a:ext cx="1774338" cy="736541"/>
          </a:xfrm>
        </p:spPr>
        <p:txBody>
          <a:bodyPr/>
          <a:lstStyle/>
          <a:p>
            <a:pPr algn="l"/>
            <a:r>
              <a:rPr lang="es-CR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 perfil en ORCID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175" y="254290"/>
            <a:ext cx="10476889" cy="622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3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171</TotalTime>
  <Words>135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2</vt:lpstr>
      <vt:lpstr>Citable</vt:lpstr>
      <vt:lpstr>Una herramienta para la investigación</vt:lpstr>
      <vt:lpstr>¿Qué es ORCID?</vt:lpstr>
      <vt:lpstr>Ventajas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ORCID. Una herramienta para la investigación</dc:title>
  <dc:creator>GINETTE SANCHEZ</dc:creator>
  <cp:lastModifiedBy>GINETTE SANCHEZ</cp:lastModifiedBy>
  <cp:revision>9</cp:revision>
  <dcterms:created xsi:type="dcterms:W3CDTF">2016-03-14T17:46:22Z</dcterms:created>
  <dcterms:modified xsi:type="dcterms:W3CDTF">2016-04-09T07:20:47Z</dcterms:modified>
</cp:coreProperties>
</file>